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Hind Vadodara"/>
      <p:regular r:id="rId18"/>
      <p:bold r:id="rId19"/>
    </p:embeddedFont>
    <p:embeddedFont>
      <p:font typeface="Palanquin Dark"/>
      <p:regular r:id="rId20"/>
      <p:bold r:id="rId21"/>
    </p:embeddedFont>
    <p:embeddedFont>
      <p:font typeface="Comfortaa Regular"/>
      <p:regular r:id="rId22"/>
      <p:bold r:id="rId23"/>
    </p:embeddedFont>
    <p:embeddedFont>
      <p:font typeface="Comforta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alanquinDark-regular.fntdata"/><Relationship Id="rId22" Type="http://schemas.openxmlformats.org/officeDocument/2006/relationships/font" Target="fonts/ComfortaaRegular-regular.fntdata"/><Relationship Id="rId21" Type="http://schemas.openxmlformats.org/officeDocument/2006/relationships/font" Target="fonts/PalanquinDark-bold.fntdata"/><Relationship Id="rId24" Type="http://schemas.openxmlformats.org/officeDocument/2006/relationships/font" Target="fonts/Comfortaa-regular.fntdata"/><Relationship Id="rId23" Type="http://schemas.openxmlformats.org/officeDocument/2006/relationships/font" Target="fonts/ComfortaaRegular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Comforta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HindVadodara-bold.fntdata"/><Relationship Id="rId18" Type="http://schemas.openxmlformats.org/officeDocument/2006/relationships/font" Target="fonts/HindVadodara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</a:t>
            </a:r>
            <a:r>
              <a:rPr lang="en"/>
              <a:t>У нашего проекта нет руководителя - мы сделали </a:t>
            </a:r>
            <a:r>
              <a:rPr lang="en">
                <a:solidFill>
                  <a:schemeClr val="dk1"/>
                </a:solidFill>
              </a:rPr>
              <a:t>всё </a:t>
            </a:r>
            <a:r>
              <a:rPr lang="en"/>
              <a:t>сами!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cf7adc7835_0_7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cf7adc7835_0_7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cef781d280_2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cef781d280_2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cf7adc7835_0_9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cf7adc7835_0_9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gce6eb0ef39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" name="Google Shape;1581;gce6eb0ef39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ce6eb0ef3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ce6eb0ef3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ce6eb0ef39_0_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ce6eb0ef39_0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ce6eb0ef39_0_9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ce6eb0ef39_0_9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ce6eb0ef39_0_10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ce6eb0ef39_0_10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cef781d280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cef781d280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cf7adc7835_0_7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cf7adc7835_0_7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cf7adc7835_0_4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cf7adc7835_0_4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cf7adc7835_0_6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cf7adc7835_0_6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noFill/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637448" y="-786188"/>
            <a:ext cx="2437727" cy="1987839"/>
          </a:xfrm>
          <a:custGeom>
            <a:rect b="b" l="l" r="r" t="t"/>
            <a:pathLst>
              <a:path extrusionOk="0" h="337" w="413">
                <a:moveTo>
                  <a:pt x="362" y="163"/>
                </a:moveTo>
                <a:cubicBezTo>
                  <a:pt x="332" y="137"/>
                  <a:pt x="288" y="125"/>
                  <a:pt x="266" y="91"/>
                </a:cubicBezTo>
                <a:cubicBezTo>
                  <a:pt x="253" y="73"/>
                  <a:pt x="249" y="51"/>
                  <a:pt x="236" y="33"/>
                </a:cubicBezTo>
                <a:cubicBezTo>
                  <a:pt x="219" y="11"/>
                  <a:pt x="190" y="0"/>
                  <a:pt x="162" y="2"/>
                </a:cubicBezTo>
                <a:cubicBezTo>
                  <a:pt x="135" y="3"/>
                  <a:pt x="108" y="15"/>
                  <a:pt x="86" y="31"/>
                </a:cubicBezTo>
                <a:cubicBezTo>
                  <a:pt x="64" y="48"/>
                  <a:pt x="45" y="68"/>
                  <a:pt x="26" y="88"/>
                </a:cubicBezTo>
                <a:cubicBezTo>
                  <a:pt x="13" y="102"/>
                  <a:pt x="0" y="118"/>
                  <a:pt x="0" y="137"/>
                </a:cubicBezTo>
                <a:cubicBezTo>
                  <a:pt x="1" y="153"/>
                  <a:pt x="12" y="166"/>
                  <a:pt x="23" y="177"/>
                </a:cubicBezTo>
                <a:cubicBezTo>
                  <a:pt x="56" y="209"/>
                  <a:pt x="97" y="230"/>
                  <a:pt x="138" y="250"/>
                </a:cubicBezTo>
                <a:cubicBezTo>
                  <a:pt x="180" y="272"/>
                  <a:pt x="223" y="294"/>
                  <a:pt x="269" y="307"/>
                </a:cubicBezTo>
                <a:cubicBezTo>
                  <a:pt x="299" y="317"/>
                  <a:pt x="361" y="337"/>
                  <a:pt x="389" y="313"/>
                </a:cubicBezTo>
                <a:cubicBezTo>
                  <a:pt x="413" y="292"/>
                  <a:pt x="406" y="242"/>
                  <a:pt x="397" y="216"/>
                </a:cubicBezTo>
                <a:cubicBezTo>
                  <a:pt x="390" y="196"/>
                  <a:pt x="379" y="177"/>
                  <a:pt x="362" y="16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-523172" y="-922202"/>
            <a:ext cx="3452576" cy="2197089"/>
          </a:xfrm>
          <a:custGeom>
            <a:rect b="b" l="l" r="r" t="t"/>
            <a:pathLst>
              <a:path extrusionOk="0" h="372" w="584">
                <a:moveTo>
                  <a:pt x="47" y="324"/>
                </a:moveTo>
                <a:cubicBezTo>
                  <a:pt x="84" y="335"/>
                  <a:pt x="123" y="307"/>
                  <a:pt x="160" y="315"/>
                </a:cubicBezTo>
                <a:cubicBezTo>
                  <a:pt x="192" y="322"/>
                  <a:pt x="219" y="355"/>
                  <a:pt x="251" y="350"/>
                </a:cubicBezTo>
                <a:cubicBezTo>
                  <a:pt x="286" y="343"/>
                  <a:pt x="302" y="296"/>
                  <a:pt x="337" y="292"/>
                </a:cubicBezTo>
                <a:cubicBezTo>
                  <a:pt x="363" y="289"/>
                  <a:pt x="383" y="310"/>
                  <a:pt x="404" y="324"/>
                </a:cubicBezTo>
                <a:cubicBezTo>
                  <a:pt x="448" y="352"/>
                  <a:pt x="532" y="372"/>
                  <a:pt x="551" y="325"/>
                </a:cubicBezTo>
                <a:cubicBezTo>
                  <a:pt x="584" y="247"/>
                  <a:pt x="497" y="166"/>
                  <a:pt x="447" y="98"/>
                </a:cubicBezTo>
                <a:cubicBezTo>
                  <a:pt x="419" y="60"/>
                  <a:pt x="384" y="24"/>
                  <a:pt x="337" y="12"/>
                </a:cubicBezTo>
                <a:cubicBezTo>
                  <a:pt x="290" y="0"/>
                  <a:pt x="240" y="17"/>
                  <a:pt x="196" y="40"/>
                </a:cubicBezTo>
                <a:cubicBezTo>
                  <a:pt x="139" y="70"/>
                  <a:pt x="88" y="112"/>
                  <a:pt x="47" y="161"/>
                </a:cubicBezTo>
                <a:cubicBezTo>
                  <a:pt x="26" y="186"/>
                  <a:pt x="7" y="214"/>
                  <a:pt x="4" y="246"/>
                </a:cubicBezTo>
                <a:cubicBezTo>
                  <a:pt x="0" y="278"/>
                  <a:pt x="16" y="314"/>
                  <a:pt x="47" y="3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261611" y="3764915"/>
            <a:ext cx="2322637" cy="2720202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7"/>
                  <a:pt x="217" y="359"/>
                </a:cubicBezTo>
                <a:cubicBezTo>
                  <a:pt x="201" y="329"/>
                  <a:pt x="169" y="314"/>
                  <a:pt x="137" y="303"/>
                </a:cubicBezTo>
                <a:cubicBezTo>
                  <a:pt x="106" y="292"/>
                  <a:pt x="72" y="283"/>
                  <a:pt x="47" y="261"/>
                </a:cubicBezTo>
                <a:cubicBezTo>
                  <a:pt x="25" y="242"/>
                  <a:pt x="12" y="214"/>
                  <a:pt x="6" y="185"/>
                </a:cubicBezTo>
                <a:cubicBezTo>
                  <a:pt x="0" y="156"/>
                  <a:pt x="24" y="91"/>
                  <a:pt x="47" y="73"/>
                </a:cubicBezTo>
                <a:cubicBezTo>
                  <a:pt x="143" y="0"/>
                  <a:pt x="228" y="94"/>
                  <a:pt x="320" y="171"/>
                </a:cubicBezTo>
                <a:cubicBezTo>
                  <a:pt x="393" y="234"/>
                  <a:pt x="364" y="297"/>
                  <a:pt x="347" y="329"/>
                </a:cubicBezTo>
                <a:cubicBezTo>
                  <a:pt x="327" y="363"/>
                  <a:pt x="307" y="397"/>
                  <a:pt x="287" y="432"/>
                </a:cubicBezTo>
                <a:cubicBezTo>
                  <a:pt x="281" y="443"/>
                  <a:pt x="274" y="459"/>
                  <a:pt x="259" y="453"/>
                </a:cubicBezTo>
                <a:cubicBezTo>
                  <a:pt x="246" y="448"/>
                  <a:pt x="238" y="429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" name="Google Shape;12;p2"/>
          <p:cNvGrpSpPr/>
          <p:nvPr/>
        </p:nvGrpSpPr>
        <p:grpSpPr>
          <a:xfrm>
            <a:off x="1244965" y="657611"/>
            <a:ext cx="544042" cy="690513"/>
            <a:chOff x="1244965" y="657611"/>
            <a:chExt cx="544042" cy="690513"/>
          </a:xfrm>
        </p:grpSpPr>
        <p:sp>
          <p:nvSpPr>
            <p:cNvPr id="13" name="Google Shape;13;p2"/>
            <p:cNvSpPr/>
            <p:nvPr/>
          </p:nvSpPr>
          <p:spPr>
            <a:xfrm>
              <a:off x="1422822" y="730844"/>
              <a:ext cx="41849" cy="62774"/>
            </a:xfrm>
            <a:custGeom>
              <a:rect b="b" l="l" r="r" t="t"/>
              <a:pathLst>
                <a:path extrusionOk="0" h="10" w="6">
                  <a:moveTo>
                    <a:pt x="3" y="10"/>
                  </a:moveTo>
                  <a:cubicBezTo>
                    <a:pt x="2" y="10"/>
                    <a:pt x="0" y="9"/>
                    <a:pt x="0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5" y="10"/>
                    <a:pt x="3" y="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527445" y="678536"/>
              <a:ext cx="41849" cy="83699"/>
            </a:xfrm>
            <a:custGeom>
              <a:rect b="b" l="l" r="r" t="t"/>
              <a:pathLst>
                <a:path extrusionOk="0" h="13" w="6">
                  <a:moveTo>
                    <a:pt x="3" y="13"/>
                  </a:moveTo>
                  <a:cubicBezTo>
                    <a:pt x="2" y="13"/>
                    <a:pt x="0" y="12"/>
                    <a:pt x="0" y="1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2"/>
                    <a:pt x="5" y="13"/>
                    <a:pt x="3" y="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06521" y="845933"/>
              <a:ext cx="31390" cy="83698"/>
            </a:xfrm>
            <a:custGeom>
              <a:rect b="b" l="l" r="r" t="t"/>
              <a:pathLst>
                <a:path extrusionOk="0" h="14" w="6">
                  <a:moveTo>
                    <a:pt x="3" y="14"/>
                  </a:moveTo>
                  <a:cubicBezTo>
                    <a:pt x="2" y="14"/>
                    <a:pt x="0" y="13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5" y="14"/>
                    <a:pt x="3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91438" y="856391"/>
              <a:ext cx="31390" cy="62774"/>
            </a:xfrm>
            <a:custGeom>
              <a:rect b="b" l="l" r="r" t="t"/>
              <a:pathLst>
                <a:path extrusionOk="0" h="9" w="5">
                  <a:moveTo>
                    <a:pt x="2" y="9"/>
                  </a:moveTo>
                  <a:cubicBezTo>
                    <a:pt x="1" y="9"/>
                    <a:pt x="0" y="8"/>
                    <a:pt x="0" y="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4" y="9"/>
                    <a:pt x="2" y="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663459" y="856391"/>
              <a:ext cx="41849" cy="83699"/>
            </a:xfrm>
            <a:custGeom>
              <a:rect b="b" l="l" r="r" t="t"/>
              <a:pathLst>
                <a:path extrusionOk="0" h="15" w="6">
                  <a:moveTo>
                    <a:pt x="4" y="15"/>
                  </a:moveTo>
                  <a:cubicBezTo>
                    <a:pt x="2" y="15"/>
                    <a:pt x="1" y="14"/>
                    <a:pt x="1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5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21610" y="1034255"/>
              <a:ext cx="41849" cy="83699"/>
            </a:xfrm>
            <a:custGeom>
              <a:rect b="b" l="l" r="r" t="t"/>
              <a:pathLst>
                <a:path extrusionOk="0" h="15" w="6">
                  <a:moveTo>
                    <a:pt x="3" y="15"/>
                  </a:moveTo>
                  <a:cubicBezTo>
                    <a:pt x="1" y="15"/>
                    <a:pt x="0" y="14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4" y="15"/>
                    <a:pt x="3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06521" y="1023788"/>
              <a:ext cx="41849" cy="83698"/>
            </a:xfrm>
            <a:custGeom>
              <a:rect b="b" l="l" r="r" t="t"/>
              <a:pathLst>
                <a:path extrusionOk="0" h="14" w="7">
                  <a:moveTo>
                    <a:pt x="3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1" y="14"/>
                    <a:pt x="0" y="12"/>
                    <a:pt x="0" y="1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3" y="0"/>
                    <a:pt x="4" y="0"/>
                  </a:cubicBezTo>
                  <a:cubicBezTo>
                    <a:pt x="6" y="0"/>
                    <a:pt x="7" y="1"/>
                    <a:pt x="7" y="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52993" y="657611"/>
              <a:ext cx="31390" cy="94164"/>
            </a:xfrm>
            <a:custGeom>
              <a:rect b="b" l="l" r="r" t="t"/>
              <a:pathLst>
                <a:path extrusionOk="0" h="16" w="5">
                  <a:moveTo>
                    <a:pt x="2" y="16"/>
                  </a:moveTo>
                  <a:cubicBezTo>
                    <a:pt x="1" y="16"/>
                    <a:pt x="0" y="15"/>
                    <a:pt x="0" y="1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5"/>
                    <a:pt x="4" y="16"/>
                    <a:pt x="2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370513" y="1002864"/>
              <a:ext cx="41849" cy="73239"/>
            </a:xfrm>
            <a:custGeom>
              <a:rect b="b" l="l" r="r" t="t"/>
              <a:pathLst>
                <a:path extrusionOk="0" h="13" w="6">
                  <a:moveTo>
                    <a:pt x="3" y="13"/>
                  </a:moveTo>
                  <a:cubicBezTo>
                    <a:pt x="2" y="13"/>
                    <a:pt x="1" y="12"/>
                    <a:pt x="1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2"/>
                    <a:pt x="5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244965" y="919165"/>
              <a:ext cx="31390" cy="73239"/>
            </a:xfrm>
            <a:custGeom>
              <a:rect b="b" l="l" r="r" t="t"/>
              <a:pathLst>
                <a:path extrusionOk="0" h="13" w="5">
                  <a:moveTo>
                    <a:pt x="3" y="13"/>
                  </a:moveTo>
                  <a:cubicBezTo>
                    <a:pt x="1" y="13"/>
                    <a:pt x="0" y="12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2"/>
                    <a:pt x="4" y="13"/>
                    <a:pt x="3" y="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506521" y="1180727"/>
              <a:ext cx="41849" cy="83699"/>
            </a:xfrm>
            <a:custGeom>
              <a:rect b="b" l="l" r="r" t="t"/>
              <a:pathLst>
                <a:path extrusionOk="0" h="15" w="7">
                  <a:moveTo>
                    <a:pt x="4" y="15"/>
                  </a:moveTo>
                  <a:cubicBezTo>
                    <a:pt x="2" y="15"/>
                    <a:pt x="1" y="14"/>
                    <a:pt x="1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5" y="1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3"/>
                    <a:pt x="6" y="14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736692" y="929631"/>
              <a:ext cx="31390" cy="83698"/>
            </a:xfrm>
            <a:custGeom>
              <a:rect b="b" l="l" r="r" t="t"/>
              <a:pathLst>
                <a:path extrusionOk="0" h="14" w="6">
                  <a:moveTo>
                    <a:pt x="3" y="14"/>
                  </a:moveTo>
                  <a:cubicBezTo>
                    <a:pt x="2" y="14"/>
                    <a:pt x="1" y="13"/>
                    <a:pt x="1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5" y="14"/>
                    <a:pt x="4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663459" y="1149336"/>
              <a:ext cx="31390" cy="62774"/>
            </a:xfrm>
            <a:custGeom>
              <a:rect b="b" l="l" r="r" t="t"/>
              <a:pathLst>
                <a:path extrusionOk="0" h="11" w="5">
                  <a:moveTo>
                    <a:pt x="2" y="11"/>
                  </a:moveTo>
                  <a:cubicBezTo>
                    <a:pt x="1" y="11"/>
                    <a:pt x="0" y="10"/>
                    <a:pt x="0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10"/>
                    <a:pt x="4" y="11"/>
                    <a:pt x="2" y="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579760" y="1285350"/>
              <a:ext cx="41849" cy="62774"/>
            </a:xfrm>
            <a:custGeom>
              <a:rect b="b" l="l" r="r" t="t"/>
              <a:pathLst>
                <a:path extrusionOk="0" h="11" w="7">
                  <a:moveTo>
                    <a:pt x="4" y="11"/>
                  </a:moveTo>
                  <a:cubicBezTo>
                    <a:pt x="3" y="11"/>
                    <a:pt x="2" y="10"/>
                    <a:pt x="1" y="9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5" y="0"/>
                    <a:pt x="5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9"/>
                    <a:pt x="6" y="11"/>
                    <a:pt x="5" y="11"/>
                  </a:cubicBezTo>
                  <a:cubicBezTo>
                    <a:pt x="4" y="11"/>
                    <a:pt x="4" y="11"/>
                    <a:pt x="4" y="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49589" y="1159802"/>
              <a:ext cx="31390" cy="94164"/>
            </a:xfrm>
            <a:custGeom>
              <a:rect b="b" l="l" r="r" t="t"/>
              <a:pathLst>
                <a:path extrusionOk="0" h="16" w="6">
                  <a:moveTo>
                    <a:pt x="3" y="16"/>
                  </a:moveTo>
                  <a:cubicBezTo>
                    <a:pt x="1" y="16"/>
                    <a:pt x="0" y="15"/>
                    <a:pt x="0" y="1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3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5"/>
                    <a:pt x="4" y="16"/>
                    <a:pt x="3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747158" y="762234"/>
              <a:ext cx="41849" cy="83698"/>
            </a:xfrm>
            <a:custGeom>
              <a:rect b="b" l="l" r="r" t="t"/>
              <a:pathLst>
                <a:path extrusionOk="0" h="14" w="6">
                  <a:moveTo>
                    <a:pt x="3" y="14"/>
                  </a:moveTo>
                  <a:cubicBezTo>
                    <a:pt x="2" y="14"/>
                    <a:pt x="0" y="13"/>
                    <a:pt x="0" y="1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5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7993167" y="-158449"/>
            <a:ext cx="1475191" cy="1506573"/>
            <a:chOff x="7993167" y="-158449"/>
            <a:chExt cx="1475191" cy="1506573"/>
          </a:xfrm>
        </p:grpSpPr>
        <p:sp>
          <p:nvSpPr>
            <p:cNvPr id="30" name="Google Shape;30;p2"/>
            <p:cNvSpPr/>
            <p:nvPr/>
          </p:nvSpPr>
          <p:spPr>
            <a:xfrm>
              <a:off x="7993167" y="-158449"/>
              <a:ext cx="1475191" cy="1464724"/>
            </a:xfrm>
            <a:custGeom>
              <a:rect b="b" l="l" r="r" t="t"/>
              <a:pathLst>
                <a:path extrusionOk="0" h="247" w="249">
                  <a:moveTo>
                    <a:pt x="244" y="246"/>
                  </a:moveTo>
                  <a:cubicBezTo>
                    <a:pt x="248" y="232"/>
                    <a:pt x="239" y="218"/>
                    <a:pt x="228" y="210"/>
                  </a:cubicBezTo>
                  <a:cubicBezTo>
                    <a:pt x="219" y="203"/>
                    <a:pt x="209" y="199"/>
                    <a:pt x="199" y="196"/>
                  </a:cubicBezTo>
                  <a:cubicBezTo>
                    <a:pt x="196" y="194"/>
                    <a:pt x="192" y="193"/>
                    <a:pt x="189" y="192"/>
                  </a:cubicBezTo>
                  <a:cubicBezTo>
                    <a:pt x="172" y="184"/>
                    <a:pt x="162" y="176"/>
                    <a:pt x="156" y="165"/>
                  </a:cubicBezTo>
                  <a:cubicBezTo>
                    <a:pt x="153" y="160"/>
                    <a:pt x="152" y="153"/>
                    <a:pt x="151" y="147"/>
                  </a:cubicBezTo>
                  <a:cubicBezTo>
                    <a:pt x="149" y="139"/>
                    <a:pt x="147" y="131"/>
                    <a:pt x="142" y="125"/>
                  </a:cubicBezTo>
                  <a:cubicBezTo>
                    <a:pt x="133" y="113"/>
                    <a:pt x="115" y="111"/>
                    <a:pt x="101" y="109"/>
                  </a:cubicBezTo>
                  <a:cubicBezTo>
                    <a:pt x="85" y="107"/>
                    <a:pt x="68" y="103"/>
                    <a:pt x="61" y="90"/>
                  </a:cubicBezTo>
                  <a:cubicBezTo>
                    <a:pt x="57" y="83"/>
                    <a:pt x="56" y="75"/>
                    <a:pt x="56" y="68"/>
                  </a:cubicBezTo>
                  <a:cubicBezTo>
                    <a:pt x="56" y="65"/>
                    <a:pt x="56" y="62"/>
                    <a:pt x="55" y="60"/>
                  </a:cubicBezTo>
                  <a:cubicBezTo>
                    <a:pt x="52" y="31"/>
                    <a:pt x="28" y="6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5"/>
                    <a:pt x="52" y="31"/>
                    <a:pt x="56" y="60"/>
                  </a:cubicBezTo>
                  <a:cubicBezTo>
                    <a:pt x="56" y="62"/>
                    <a:pt x="57" y="65"/>
                    <a:pt x="57" y="68"/>
                  </a:cubicBezTo>
                  <a:cubicBezTo>
                    <a:pt x="57" y="75"/>
                    <a:pt x="58" y="83"/>
                    <a:pt x="62" y="89"/>
                  </a:cubicBezTo>
                  <a:cubicBezTo>
                    <a:pt x="69" y="103"/>
                    <a:pt x="86" y="106"/>
                    <a:pt x="101" y="108"/>
                  </a:cubicBezTo>
                  <a:cubicBezTo>
                    <a:pt x="116" y="110"/>
                    <a:pt x="134" y="112"/>
                    <a:pt x="143" y="125"/>
                  </a:cubicBezTo>
                  <a:cubicBezTo>
                    <a:pt x="148" y="131"/>
                    <a:pt x="150" y="139"/>
                    <a:pt x="152" y="147"/>
                  </a:cubicBezTo>
                  <a:cubicBezTo>
                    <a:pt x="153" y="153"/>
                    <a:pt x="154" y="159"/>
                    <a:pt x="157" y="165"/>
                  </a:cubicBezTo>
                  <a:cubicBezTo>
                    <a:pt x="162" y="175"/>
                    <a:pt x="173" y="184"/>
                    <a:pt x="190" y="191"/>
                  </a:cubicBezTo>
                  <a:cubicBezTo>
                    <a:pt x="193" y="192"/>
                    <a:pt x="196" y="194"/>
                    <a:pt x="199" y="195"/>
                  </a:cubicBezTo>
                  <a:cubicBezTo>
                    <a:pt x="209" y="199"/>
                    <a:pt x="220" y="203"/>
                    <a:pt x="228" y="209"/>
                  </a:cubicBezTo>
                  <a:cubicBezTo>
                    <a:pt x="239" y="217"/>
                    <a:pt x="249" y="232"/>
                    <a:pt x="245" y="247"/>
                  </a:cubicBezTo>
                  <a:lnTo>
                    <a:pt x="244" y="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003634" y="-95675"/>
              <a:ext cx="1360101" cy="1224092"/>
            </a:xfrm>
            <a:custGeom>
              <a:rect b="b" l="l" r="r" t="t"/>
              <a:pathLst>
                <a:path extrusionOk="0" h="206" w="231">
                  <a:moveTo>
                    <a:pt x="200" y="200"/>
                  </a:moveTo>
                  <a:cubicBezTo>
                    <a:pt x="175" y="191"/>
                    <a:pt x="154" y="171"/>
                    <a:pt x="146" y="146"/>
                  </a:cubicBezTo>
                  <a:cubicBezTo>
                    <a:pt x="145" y="144"/>
                    <a:pt x="145" y="142"/>
                    <a:pt x="144" y="140"/>
                  </a:cubicBezTo>
                  <a:cubicBezTo>
                    <a:pt x="142" y="133"/>
                    <a:pt x="140" y="127"/>
                    <a:pt x="137" y="122"/>
                  </a:cubicBezTo>
                  <a:cubicBezTo>
                    <a:pt x="128" y="111"/>
                    <a:pt x="113" y="107"/>
                    <a:pt x="99" y="106"/>
                  </a:cubicBezTo>
                  <a:cubicBezTo>
                    <a:pt x="96" y="106"/>
                    <a:pt x="96" y="106"/>
                    <a:pt x="96" y="106"/>
                  </a:cubicBezTo>
                  <a:cubicBezTo>
                    <a:pt x="83" y="104"/>
                    <a:pt x="69" y="103"/>
                    <a:pt x="59" y="94"/>
                  </a:cubicBezTo>
                  <a:cubicBezTo>
                    <a:pt x="48" y="85"/>
                    <a:pt x="44" y="71"/>
                    <a:pt x="42" y="59"/>
                  </a:cubicBezTo>
                  <a:cubicBezTo>
                    <a:pt x="42" y="57"/>
                    <a:pt x="41" y="54"/>
                    <a:pt x="41" y="52"/>
                  </a:cubicBezTo>
                  <a:cubicBezTo>
                    <a:pt x="39" y="42"/>
                    <a:pt x="37" y="31"/>
                    <a:pt x="32" y="22"/>
                  </a:cubicBezTo>
                  <a:cubicBezTo>
                    <a:pt x="26" y="11"/>
                    <a:pt x="13" y="1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4" y="0"/>
                    <a:pt x="27" y="10"/>
                    <a:pt x="33" y="21"/>
                  </a:cubicBezTo>
                  <a:cubicBezTo>
                    <a:pt x="38" y="31"/>
                    <a:pt x="40" y="41"/>
                    <a:pt x="42" y="52"/>
                  </a:cubicBezTo>
                  <a:cubicBezTo>
                    <a:pt x="42" y="54"/>
                    <a:pt x="42" y="57"/>
                    <a:pt x="43" y="59"/>
                  </a:cubicBezTo>
                  <a:cubicBezTo>
                    <a:pt x="45" y="71"/>
                    <a:pt x="49" y="85"/>
                    <a:pt x="59" y="94"/>
                  </a:cubicBezTo>
                  <a:cubicBezTo>
                    <a:pt x="69" y="102"/>
                    <a:pt x="83" y="103"/>
                    <a:pt x="96" y="105"/>
                  </a:cubicBezTo>
                  <a:cubicBezTo>
                    <a:pt x="99" y="105"/>
                    <a:pt x="99" y="105"/>
                    <a:pt x="99" y="105"/>
                  </a:cubicBezTo>
                  <a:cubicBezTo>
                    <a:pt x="113" y="107"/>
                    <a:pt x="129" y="110"/>
                    <a:pt x="137" y="121"/>
                  </a:cubicBezTo>
                  <a:cubicBezTo>
                    <a:pt x="141" y="127"/>
                    <a:pt x="143" y="133"/>
                    <a:pt x="145" y="139"/>
                  </a:cubicBezTo>
                  <a:cubicBezTo>
                    <a:pt x="145" y="141"/>
                    <a:pt x="146" y="143"/>
                    <a:pt x="147" y="145"/>
                  </a:cubicBezTo>
                  <a:cubicBezTo>
                    <a:pt x="158" y="180"/>
                    <a:pt x="195" y="206"/>
                    <a:pt x="231" y="204"/>
                  </a:cubicBezTo>
                  <a:cubicBezTo>
                    <a:pt x="231" y="205"/>
                    <a:pt x="231" y="205"/>
                    <a:pt x="231" y="205"/>
                  </a:cubicBezTo>
                  <a:cubicBezTo>
                    <a:pt x="221" y="206"/>
                    <a:pt x="210" y="204"/>
                    <a:pt x="200" y="2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422127" y="1274884"/>
              <a:ext cx="31390" cy="52315"/>
            </a:xfrm>
            <a:custGeom>
              <a:rect b="b" l="l" r="r" t="t"/>
              <a:pathLst>
                <a:path extrusionOk="0" h="9" w="6">
                  <a:moveTo>
                    <a:pt x="4" y="9"/>
                  </a:moveTo>
                  <a:cubicBezTo>
                    <a:pt x="3" y="9"/>
                    <a:pt x="2" y="9"/>
                    <a:pt x="1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1"/>
                    <a:pt x="5" y="2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5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9811" y="741310"/>
              <a:ext cx="31390" cy="52315"/>
            </a:xfrm>
            <a:custGeom>
              <a:rect b="b" l="l" r="r" t="t"/>
              <a:pathLst>
                <a:path extrusionOk="0" h="10" w="5">
                  <a:moveTo>
                    <a:pt x="2" y="10"/>
                  </a:moveTo>
                  <a:cubicBezTo>
                    <a:pt x="1" y="10"/>
                    <a:pt x="0" y="9"/>
                    <a:pt x="0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9"/>
                    <a:pt x="4" y="10"/>
                    <a:pt x="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474435" y="688994"/>
              <a:ext cx="31390" cy="73239"/>
            </a:xfrm>
            <a:custGeom>
              <a:rect b="b" l="l" r="r" t="t"/>
              <a:pathLst>
                <a:path extrusionOk="0" h="13" w="5">
                  <a:moveTo>
                    <a:pt x="3" y="13"/>
                  </a:moveTo>
                  <a:cubicBezTo>
                    <a:pt x="1" y="13"/>
                    <a:pt x="0" y="12"/>
                    <a:pt x="0" y="1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2"/>
                    <a:pt x="4" y="13"/>
                    <a:pt x="3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443052" y="856391"/>
              <a:ext cx="31390" cy="83698"/>
            </a:xfrm>
            <a:custGeom>
              <a:rect b="b" l="l" r="r" t="t"/>
              <a:pathLst>
                <a:path extrusionOk="0" h="14" w="5">
                  <a:moveTo>
                    <a:pt x="3" y="14"/>
                  </a:moveTo>
                  <a:cubicBezTo>
                    <a:pt x="1" y="14"/>
                    <a:pt x="0" y="13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27962" y="866857"/>
              <a:ext cx="31390" cy="52315"/>
            </a:xfrm>
            <a:custGeom>
              <a:rect b="b" l="l" r="r" t="t"/>
              <a:pathLst>
                <a:path extrusionOk="0" h="9" w="5">
                  <a:moveTo>
                    <a:pt x="3" y="9"/>
                  </a:moveTo>
                  <a:cubicBezTo>
                    <a:pt x="1" y="9"/>
                    <a:pt x="0" y="8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4" y="9"/>
                    <a:pt x="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10449" y="856391"/>
              <a:ext cx="41849" cy="94164"/>
            </a:xfrm>
            <a:custGeom>
              <a:rect b="b" l="l" r="r" t="t"/>
              <a:pathLst>
                <a:path extrusionOk="0" h="15" w="7">
                  <a:moveTo>
                    <a:pt x="4" y="15"/>
                  </a:moveTo>
                  <a:cubicBezTo>
                    <a:pt x="3" y="15"/>
                    <a:pt x="1" y="14"/>
                    <a:pt x="1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3"/>
                    <a:pt x="6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568600" y="1034255"/>
              <a:ext cx="31390" cy="94164"/>
            </a:xfrm>
            <a:custGeom>
              <a:rect b="b" l="l" r="r" t="t"/>
              <a:pathLst>
                <a:path extrusionOk="0" h="15" w="5">
                  <a:moveTo>
                    <a:pt x="2" y="15"/>
                  </a:moveTo>
                  <a:cubicBezTo>
                    <a:pt x="1" y="15"/>
                    <a:pt x="0" y="14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4"/>
                    <a:pt x="4" y="15"/>
                    <a:pt x="2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52" y="1034255"/>
              <a:ext cx="41849" cy="83698"/>
            </a:xfrm>
            <a:custGeom>
              <a:rect b="b" l="l" r="r" t="t"/>
              <a:pathLst>
                <a:path extrusionOk="0" h="14" w="6">
                  <a:moveTo>
                    <a:pt x="2" y="14"/>
                  </a:move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2"/>
                    <a:pt x="0" y="1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3"/>
                    <a:pt x="4" y="14"/>
                    <a:pt x="2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589524" y="657611"/>
              <a:ext cx="41849" cy="94164"/>
            </a:xfrm>
            <a:custGeom>
              <a:rect b="b" l="l" r="r" t="t"/>
              <a:pathLst>
                <a:path extrusionOk="0" h="16" w="6">
                  <a:moveTo>
                    <a:pt x="3" y="16"/>
                  </a:moveTo>
                  <a:cubicBezTo>
                    <a:pt x="1" y="16"/>
                    <a:pt x="0" y="15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2"/>
                    <a:pt x="6" y="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5"/>
                    <a:pt x="4" y="16"/>
                    <a:pt x="3" y="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07037" y="1013330"/>
              <a:ext cx="41849" cy="73239"/>
            </a:xfrm>
            <a:custGeom>
              <a:rect b="b" l="l" r="r" t="t"/>
              <a:pathLst>
                <a:path extrusionOk="0" h="13" w="7">
                  <a:moveTo>
                    <a:pt x="4" y="13"/>
                  </a:moveTo>
                  <a:cubicBezTo>
                    <a:pt x="2" y="13"/>
                    <a:pt x="1" y="12"/>
                    <a:pt x="1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2"/>
                    <a:pt x="6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181489" y="929631"/>
              <a:ext cx="41849" cy="73239"/>
            </a:xfrm>
            <a:custGeom>
              <a:rect b="b" l="l" r="r" t="t"/>
              <a:pathLst>
                <a:path extrusionOk="0" h="13" w="6">
                  <a:moveTo>
                    <a:pt x="3" y="13"/>
                  </a:moveTo>
                  <a:cubicBezTo>
                    <a:pt x="2" y="13"/>
                    <a:pt x="0" y="12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2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2"/>
                    <a:pt x="5" y="13"/>
                    <a:pt x="3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443052" y="1191185"/>
              <a:ext cx="41849" cy="73239"/>
            </a:xfrm>
            <a:custGeom>
              <a:rect b="b" l="l" r="r" t="t"/>
              <a:pathLst>
                <a:path extrusionOk="0" h="14" w="7">
                  <a:moveTo>
                    <a:pt x="4" y="14"/>
                  </a:moveTo>
                  <a:cubicBezTo>
                    <a:pt x="3" y="14"/>
                    <a:pt x="2" y="13"/>
                    <a:pt x="1" y="1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3"/>
                    <a:pt x="6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73223" y="940090"/>
              <a:ext cx="41849" cy="83698"/>
            </a:xfrm>
            <a:custGeom>
              <a:rect b="b" l="l" r="r" t="t"/>
              <a:pathLst>
                <a:path extrusionOk="0" h="14" w="6">
                  <a:moveTo>
                    <a:pt x="3" y="14"/>
                  </a:moveTo>
                  <a:cubicBezTo>
                    <a:pt x="1" y="14"/>
                    <a:pt x="0" y="13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13"/>
                    <a:pt x="4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610449" y="1149336"/>
              <a:ext cx="20925" cy="62774"/>
            </a:xfrm>
            <a:custGeom>
              <a:rect b="b" l="l" r="r" t="t"/>
              <a:pathLst>
                <a:path extrusionOk="0" h="11" w="5">
                  <a:moveTo>
                    <a:pt x="3" y="11"/>
                  </a:moveTo>
                  <a:cubicBezTo>
                    <a:pt x="1" y="11"/>
                    <a:pt x="0" y="10"/>
                    <a:pt x="0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10"/>
                    <a:pt x="4" y="11"/>
                    <a:pt x="3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516284" y="1285350"/>
              <a:ext cx="41849" cy="62774"/>
            </a:xfrm>
            <a:custGeom>
              <a:rect b="b" l="l" r="r" t="t"/>
              <a:pathLst>
                <a:path extrusionOk="0" h="12" w="7">
                  <a:moveTo>
                    <a:pt x="4" y="12"/>
                  </a:moveTo>
                  <a:cubicBezTo>
                    <a:pt x="3" y="12"/>
                    <a:pt x="2" y="11"/>
                    <a:pt x="2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4" y="0"/>
                    <a:pt x="5" y="1"/>
                    <a:pt x="6" y="3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6" y="12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296579" y="1159802"/>
              <a:ext cx="20925" cy="94164"/>
            </a:xfrm>
            <a:custGeom>
              <a:rect b="b" l="l" r="r" t="t"/>
              <a:pathLst>
                <a:path extrusionOk="0" h="16" w="5">
                  <a:moveTo>
                    <a:pt x="2" y="16"/>
                  </a:moveTo>
                  <a:cubicBezTo>
                    <a:pt x="1" y="16"/>
                    <a:pt x="0" y="15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5"/>
                    <a:pt x="4" y="16"/>
                    <a:pt x="2" y="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694148" y="762234"/>
              <a:ext cx="31390" cy="94164"/>
            </a:xfrm>
            <a:custGeom>
              <a:rect b="b" l="l" r="r" t="t"/>
              <a:pathLst>
                <a:path extrusionOk="0" h="15" w="5">
                  <a:moveTo>
                    <a:pt x="2" y="15"/>
                  </a:moveTo>
                  <a:cubicBezTo>
                    <a:pt x="1" y="15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4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" name="Google Shape;49;p2"/>
          <p:cNvSpPr/>
          <p:nvPr/>
        </p:nvSpPr>
        <p:spPr>
          <a:xfrm>
            <a:off x="7187572" y="3660292"/>
            <a:ext cx="2113392" cy="3536258"/>
          </a:xfrm>
          <a:custGeom>
            <a:rect b="b" l="l" r="r" t="t"/>
            <a:pathLst>
              <a:path extrusionOk="0" h="597" w="357">
                <a:moveTo>
                  <a:pt x="211" y="28"/>
                </a:moveTo>
                <a:cubicBezTo>
                  <a:pt x="186" y="52"/>
                  <a:pt x="177" y="88"/>
                  <a:pt x="154" y="115"/>
                </a:cubicBezTo>
                <a:cubicBezTo>
                  <a:pt x="116" y="160"/>
                  <a:pt x="44" y="172"/>
                  <a:pt x="18" y="224"/>
                </a:cubicBezTo>
                <a:cubicBezTo>
                  <a:pt x="0" y="260"/>
                  <a:pt x="10" y="304"/>
                  <a:pt x="23" y="342"/>
                </a:cubicBezTo>
                <a:cubicBezTo>
                  <a:pt x="37" y="379"/>
                  <a:pt x="53" y="419"/>
                  <a:pt x="47" y="458"/>
                </a:cubicBezTo>
                <a:cubicBezTo>
                  <a:pt x="44" y="480"/>
                  <a:pt x="34" y="500"/>
                  <a:pt x="29" y="521"/>
                </a:cubicBezTo>
                <a:cubicBezTo>
                  <a:pt x="25" y="542"/>
                  <a:pt x="26" y="567"/>
                  <a:pt x="42" y="582"/>
                </a:cubicBezTo>
                <a:cubicBezTo>
                  <a:pt x="57" y="596"/>
                  <a:pt x="81" y="597"/>
                  <a:pt x="100" y="589"/>
                </a:cubicBezTo>
                <a:cubicBezTo>
                  <a:pt x="119" y="581"/>
                  <a:pt x="135" y="566"/>
                  <a:pt x="148" y="551"/>
                </a:cubicBezTo>
                <a:cubicBezTo>
                  <a:pt x="231" y="459"/>
                  <a:pt x="287" y="347"/>
                  <a:pt x="334" y="233"/>
                </a:cubicBezTo>
                <a:cubicBezTo>
                  <a:pt x="345" y="206"/>
                  <a:pt x="356" y="179"/>
                  <a:pt x="356" y="150"/>
                </a:cubicBezTo>
                <a:cubicBezTo>
                  <a:pt x="357" y="114"/>
                  <a:pt x="342" y="78"/>
                  <a:pt x="333" y="44"/>
                </a:cubicBezTo>
                <a:cubicBezTo>
                  <a:pt x="325" y="12"/>
                  <a:pt x="299" y="0"/>
                  <a:pt x="266" y="3"/>
                </a:cubicBezTo>
                <a:cubicBezTo>
                  <a:pt x="245" y="4"/>
                  <a:pt x="226" y="13"/>
                  <a:pt x="211" y="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8463976" y="3199950"/>
            <a:ext cx="1077622" cy="1056697"/>
          </a:xfrm>
          <a:custGeom>
            <a:rect b="b" l="l" r="r" t="t"/>
            <a:pathLst>
              <a:path extrusionOk="0" h="178" w="183">
                <a:moveTo>
                  <a:pt x="128" y="21"/>
                </a:moveTo>
                <a:cubicBezTo>
                  <a:pt x="110" y="9"/>
                  <a:pt x="89" y="0"/>
                  <a:pt x="67" y="3"/>
                </a:cubicBezTo>
                <a:cubicBezTo>
                  <a:pt x="45" y="5"/>
                  <a:pt x="25" y="19"/>
                  <a:pt x="14" y="38"/>
                </a:cubicBezTo>
                <a:cubicBezTo>
                  <a:pt x="2" y="57"/>
                  <a:pt x="0" y="81"/>
                  <a:pt x="5" y="102"/>
                </a:cubicBezTo>
                <a:cubicBezTo>
                  <a:pt x="13" y="133"/>
                  <a:pt x="37" y="159"/>
                  <a:pt x="66" y="168"/>
                </a:cubicBezTo>
                <a:cubicBezTo>
                  <a:pt x="96" y="178"/>
                  <a:pt x="131" y="170"/>
                  <a:pt x="154" y="148"/>
                </a:cubicBezTo>
                <a:cubicBezTo>
                  <a:pt x="172" y="131"/>
                  <a:pt x="183" y="103"/>
                  <a:pt x="179" y="78"/>
                </a:cubicBezTo>
                <a:cubicBezTo>
                  <a:pt x="177" y="67"/>
                  <a:pt x="170" y="63"/>
                  <a:pt x="163" y="55"/>
                </a:cubicBezTo>
                <a:cubicBezTo>
                  <a:pt x="151" y="43"/>
                  <a:pt x="141" y="31"/>
                  <a:pt x="128" y="2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6099489" y="4612365"/>
            <a:ext cx="1966921" cy="1736742"/>
          </a:xfrm>
          <a:custGeom>
            <a:rect b="b" l="l" r="r" t="t"/>
            <a:pathLst>
              <a:path extrusionOk="0" h="294" w="331">
                <a:moveTo>
                  <a:pt x="147" y="9"/>
                </a:moveTo>
                <a:cubicBezTo>
                  <a:pt x="161" y="15"/>
                  <a:pt x="172" y="26"/>
                  <a:pt x="178" y="39"/>
                </a:cubicBezTo>
                <a:cubicBezTo>
                  <a:pt x="182" y="45"/>
                  <a:pt x="184" y="52"/>
                  <a:pt x="186" y="59"/>
                </a:cubicBezTo>
                <a:cubicBezTo>
                  <a:pt x="188" y="67"/>
                  <a:pt x="191" y="76"/>
                  <a:pt x="195" y="83"/>
                </a:cubicBezTo>
                <a:cubicBezTo>
                  <a:pt x="204" y="97"/>
                  <a:pt x="220" y="105"/>
                  <a:pt x="234" y="113"/>
                </a:cubicBezTo>
                <a:cubicBezTo>
                  <a:pt x="239" y="115"/>
                  <a:pt x="243" y="117"/>
                  <a:pt x="248" y="120"/>
                </a:cubicBezTo>
                <a:cubicBezTo>
                  <a:pt x="277" y="137"/>
                  <a:pt x="301" y="163"/>
                  <a:pt x="315" y="194"/>
                </a:cubicBezTo>
                <a:cubicBezTo>
                  <a:pt x="328" y="225"/>
                  <a:pt x="331" y="261"/>
                  <a:pt x="324" y="294"/>
                </a:cubicBezTo>
                <a:cubicBezTo>
                  <a:pt x="322" y="294"/>
                  <a:pt x="322" y="294"/>
                  <a:pt x="322" y="294"/>
                </a:cubicBezTo>
                <a:cubicBezTo>
                  <a:pt x="329" y="261"/>
                  <a:pt x="326" y="226"/>
                  <a:pt x="313" y="195"/>
                </a:cubicBezTo>
                <a:cubicBezTo>
                  <a:pt x="299" y="164"/>
                  <a:pt x="276" y="138"/>
                  <a:pt x="247" y="122"/>
                </a:cubicBezTo>
                <a:cubicBezTo>
                  <a:pt x="242" y="119"/>
                  <a:pt x="238" y="117"/>
                  <a:pt x="234" y="115"/>
                </a:cubicBezTo>
                <a:cubicBezTo>
                  <a:pt x="218" y="107"/>
                  <a:pt x="203" y="99"/>
                  <a:pt x="194" y="85"/>
                </a:cubicBezTo>
                <a:cubicBezTo>
                  <a:pt x="189" y="77"/>
                  <a:pt x="186" y="68"/>
                  <a:pt x="184" y="59"/>
                </a:cubicBezTo>
                <a:cubicBezTo>
                  <a:pt x="182" y="53"/>
                  <a:pt x="180" y="46"/>
                  <a:pt x="177" y="40"/>
                </a:cubicBezTo>
                <a:cubicBezTo>
                  <a:pt x="165" y="15"/>
                  <a:pt x="135" y="0"/>
                  <a:pt x="106" y="4"/>
                </a:cubicBezTo>
                <a:cubicBezTo>
                  <a:pt x="79" y="6"/>
                  <a:pt x="54" y="22"/>
                  <a:pt x="35" y="47"/>
                </a:cubicBezTo>
                <a:cubicBezTo>
                  <a:pt x="20" y="66"/>
                  <a:pt x="9" y="92"/>
                  <a:pt x="2" y="125"/>
                </a:cubicBezTo>
                <a:cubicBezTo>
                  <a:pt x="0" y="124"/>
                  <a:pt x="0" y="124"/>
                  <a:pt x="0" y="124"/>
                </a:cubicBezTo>
                <a:cubicBezTo>
                  <a:pt x="7" y="91"/>
                  <a:pt x="18" y="65"/>
                  <a:pt x="33" y="45"/>
                </a:cubicBezTo>
                <a:cubicBezTo>
                  <a:pt x="52" y="20"/>
                  <a:pt x="78" y="4"/>
                  <a:pt x="105" y="2"/>
                </a:cubicBezTo>
                <a:cubicBezTo>
                  <a:pt x="120" y="0"/>
                  <a:pt x="135" y="3"/>
                  <a:pt x="147" y="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4394146" y="-1154565"/>
            <a:ext cx="1705365" cy="1705358"/>
            <a:chOff x="4069796" y="-681565"/>
            <a:chExt cx="1705365" cy="1705358"/>
          </a:xfrm>
        </p:grpSpPr>
        <p:sp>
          <p:nvSpPr>
            <p:cNvPr id="53" name="Google Shape;53;p2"/>
            <p:cNvSpPr/>
            <p:nvPr/>
          </p:nvSpPr>
          <p:spPr>
            <a:xfrm>
              <a:off x="4069796" y="-681565"/>
              <a:ext cx="1705365" cy="1705358"/>
            </a:xfrm>
            <a:custGeom>
              <a:rect b="b" l="l" r="r" t="t"/>
              <a:pathLst>
                <a:path extrusionOk="0" h="289" w="288">
                  <a:moveTo>
                    <a:pt x="62" y="251"/>
                  </a:moveTo>
                  <a:cubicBezTo>
                    <a:pt x="54" y="240"/>
                    <a:pt x="47" y="228"/>
                    <a:pt x="41" y="215"/>
                  </a:cubicBezTo>
                  <a:cubicBezTo>
                    <a:pt x="21" y="177"/>
                    <a:pt x="0" y="133"/>
                    <a:pt x="12" y="89"/>
                  </a:cubicBezTo>
                  <a:cubicBezTo>
                    <a:pt x="22" y="50"/>
                    <a:pt x="59" y="18"/>
                    <a:pt x="103" y="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44" y="0"/>
                    <a:pt x="200" y="8"/>
                    <a:pt x="234" y="27"/>
                  </a:cubicBezTo>
                  <a:cubicBezTo>
                    <a:pt x="271" y="47"/>
                    <a:pt x="288" y="114"/>
                    <a:pt x="288" y="154"/>
                  </a:cubicBezTo>
                  <a:cubicBezTo>
                    <a:pt x="288" y="192"/>
                    <a:pt x="276" y="225"/>
                    <a:pt x="253" y="245"/>
                  </a:cubicBezTo>
                  <a:cubicBezTo>
                    <a:pt x="232" y="263"/>
                    <a:pt x="204" y="270"/>
                    <a:pt x="179" y="276"/>
                  </a:cubicBezTo>
                  <a:cubicBezTo>
                    <a:pt x="149" y="284"/>
                    <a:pt x="120" y="289"/>
                    <a:pt x="94" y="278"/>
                  </a:cubicBezTo>
                  <a:cubicBezTo>
                    <a:pt x="81" y="272"/>
                    <a:pt x="71" y="262"/>
                    <a:pt x="62" y="251"/>
                  </a:cubicBezTo>
                  <a:close/>
                  <a:moveTo>
                    <a:pt x="104" y="12"/>
                  </a:moveTo>
                  <a:cubicBezTo>
                    <a:pt x="61" y="22"/>
                    <a:pt x="25" y="53"/>
                    <a:pt x="16" y="90"/>
                  </a:cubicBezTo>
                  <a:cubicBezTo>
                    <a:pt x="4" y="132"/>
                    <a:pt x="24" y="176"/>
                    <a:pt x="44" y="214"/>
                  </a:cubicBezTo>
                  <a:cubicBezTo>
                    <a:pt x="57" y="238"/>
                    <a:pt x="71" y="263"/>
                    <a:pt x="96" y="274"/>
                  </a:cubicBezTo>
                  <a:cubicBezTo>
                    <a:pt x="120" y="285"/>
                    <a:pt x="148" y="280"/>
                    <a:pt x="178" y="273"/>
                  </a:cubicBezTo>
                  <a:cubicBezTo>
                    <a:pt x="203" y="267"/>
                    <a:pt x="231" y="260"/>
                    <a:pt x="251" y="242"/>
                  </a:cubicBezTo>
                  <a:cubicBezTo>
                    <a:pt x="273" y="223"/>
                    <a:pt x="285" y="191"/>
                    <a:pt x="284" y="154"/>
                  </a:cubicBezTo>
                  <a:cubicBezTo>
                    <a:pt x="284" y="115"/>
                    <a:pt x="268" y="50"/>
                    <a:pt x="232" y="30"/>
                  </a:cubicBezTo>
                  <a:cubicBezTo>
                    <a:pt x="199" y="11"/>
                    <a:pt x="144" y="4"/>
                    <a:pt x="104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247652" y="-566483"/>
              <a:ext cx="1401953" cy="1454267"/>
            </a:xfrm>
            <a:custGeom>
              <a:rect b="b" l="l" r="r" t="t"/>
              <a:pathLst>
                <a:path extrusionOk="0" h="246" w="238">
                  <a:moveTo>
                    <a:pt x="33" y="189"/>
                  </a:moveTo>
                  <a:cubicBezTo>
                    <a:pt x="16" y="167"/>
                    <a:pt x="6" y="144"/>
                    <a:pt x="3" y="121"/>
                  </a:cubicBezTo>
                  <a:cubicBezTo>
                    <a:pt x="0" y="91"/>
                    <a:pt x="11" y="59"/>
                    <a:pt x="33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6" y="3"/>
                    <a:pt x="161" y="8"/>
                  </a:cubicBezTo>
                  <a:cubicBezTo>
                    <a:pt x="190" y="18"/>
                    <a:pt x="209" y="32"/>
                    <a:pt x="219" y="52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4"/>
                    <a:pt x="50" y="211"/>
                    <a:pt x="36" y="192"/>
                  </a:cubicBezTo>
                  <a:cubicBezTo>
                    <a:pt x="35" y="191"/>
                    <a:pt x="34" y="190"/>
                    <a:pt x="33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1"/>
                    <a:pt x="4" y="91"/>
                    <a:pt x="7" y="121"/>
                  </a:cubicBezTo>
                  <a:cubicBezTo>
                    <a:pt x="10" y="144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8" y="167"/>
                    <a:pt x="232" y="132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7"/>
                    <a:pt x="131" y="4"/>
                    <a:pt x="117" y="4"/>
                  </a:cubicBezTo>
                  <a:close/>
                  <a:moveTo>
                    <a:pt x="117" y="3"/>
                  </a:moveTo>
                  <a:cubicBezTo>
                    <a:pt x="117" y="3"/>
                    <a:pt x="117" y="3"/>
                    <a:pt x="117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394125" y="-451394"/>
              <a:ext cx="1140397" cy="1224092"/>
            </a:xfrm>
            <a:custGeom>
              <a:rect b="b" l="l" r="r" t="t"/>
              <a:pathLst>
                <a:path extrusionOk="0" h="206" w="192">
                  <a:moveTo>
                    <a:pt x="22" y="172"/>
                  </a:moveTo>
                  <a:cubicBezTo>
                    <a:pt x="20" y="169"/>
                    <a:pt x="18" y="165"/>
                    <a:pt x="16" y="162"/>
                  </a:cubicBezTo>
                  <a:cubicBezTo>
                    <a:pt x="6" y="146"/>
                    <a:pt x="1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1"/>
                    <a:pt x="55" y="7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0" y="198"/>
                    <a:pt x="114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5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4"/>
                    <a:pt x="20" y="43"/>
                  </a:cubicBezTo>
                  <a:cubicBezTo>
                    <a:pt x="6" y="64"/>
                    <a:pt x="4" y="88"/>
                    <a:pt x="4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1"/>
                    <a:pt x="91" y="201"/>
                    <a:pt x="114" y="197"/>
                  </a:cubicBezTo>
                  <a:cubicBezTo>
                    <a:pt x="129" y="195"/>
                    <a:pt x="149" y="190"/>
                    <a:pt x="162" y="177"/>
                  </a:cubicBezTo>
                  <a:cubicBezTo>
                    <a:pt x="172" y="168"/>
                    <a:pt x="179" y="154"/>
                    <a:pt x="183" y="137"/>
                  </a:cubicBezTo>
                  <a:cubicBezTo>
                    <a:pt x="188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4"/>
                    <a:pt x="145" y="11"/>
                    <a:pt x="135" y="9"/>
                  </a:cubicBezTo>
                  <a:cubicBezTo>
                    <a:pt x="133" y="9"/>
                    <a:pt x="132" y="9"/>
                    <a:pt x="130" y="8"/>
                  </a:cubicBezTo>
                  <a:cubicBezTo>
                    <a:pt x="114" y="5"/>
                    <a:pt x="97" y="4"/>
                    <a:pt x="83" y="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09214" y="-315388"/>
              <a:ext cx="931151" cy="983459"/>
            </a:xfrm>
            <a:custGeom>
              <a:rect b="b" l="l" r="r" t="t"/>
              <a:pathLst>
                <a:path extrusionOk="0" h="165" w="156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5"/>
                  </a:cubicBezTo>
                  <a:cubicBezTo>
                    <a:pt x="7" y="45"/>
                    <a:pt x="14" y="36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2"/>
                    <a:pt x="96" y="0"/>
                    <a:pt x="110" y="1"/>
                  </a:cubicBezTo>
                  <a:cubicBezTo>
                    <a:pt x="121" y="3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49" y="44"/>
                    <a:pt x="156" y="72"/>
                    <a:pt x="152" y="99"/>
                  </a:cubicBezTo>
                  <a:cubicBezTo>
                    <a:pt x="150" y="111"/>
                    <a:pt x="145" y="127"/>
                    <a:pt x="132" y="140"/>
                  </a:cubicBezTo>
                  <a:cubicBezTo>
                    <a:pt x="114" y="159"/>
                    <a:pt x="83" y="165"/>
                    <a:pt x="56" y="153"/>
                  </a:cubicBezTo>
                  <a:cubicBezTo>
                    <a:pt x="43" y="147"/>
                    <a:pt x="31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10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39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7"/>
                    <a:pt x="7" y="56"/>
                  </a:cubicBezTo>
                  <a:cubicBezTo>
                    <a:pt x="4" y="66"/>
                    <a:pt x="4" y="78"/>
                    <a:pt x="9" y="92"/>
                  </a:cubicBezTo>
                  <a:cubicBezTo>
                    <a:pt x="17" y="118"/>
                    <a:pt x="35" y="140"/>
                    <a:pt x="58" y="150"/>
                  </a:cubicBezTo>
                  <a:cubicBezTo>
                    <a:pt x="83" y="160"/>
                    <a:pt x="112" y="156"/>
                    <a:pt x="130" y="138"/>
                  </a:cubicBezTo>
                  <a:cubicBezTo>
                    <a:pt x="142" y="126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19"/>
                    <a:pt x="126" y="17"/>
                    <a:pt x="125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13837" y="-210765"/>
              <a:ext cx="742829" cy="732363"/>
            </a:xfrm>
            <a:custGeom>
              <a:rect b="b" l="l" r="r" t="t"/>
              <a:pathLst>
                <a:path extrusionOk="0" h="124" w="125">
                  <a:moveTo>
                    <a:pt x="24" y="98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60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8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8" y="123"/>
                    <a:pt x="59" y="124"/>
                    <a:pt x="43" y="115"/>
                  </a:cubicBezTo>
                  <a:cubicBezTo>
                    <a:pt x="36" y="111"/>
                    <a:pt x="30" y="105"/>
                    <a:pt x="24" y="98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5" y="93"/>
                    <a:pt x="33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5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697536" y="-95675"/>
              <a:ext cx="564965" cy="533581"/>
            </a:xfrm>
            <a:custGeom>
              <a:rect b="b" l="l" r="r" t="t"/>
              <a:pathLst>
                <a:path extrusionOk="0" h="91" w="95">
                  <a:moveTo>
                    <a:pt x="18" y="71"/>
                  </a:moveTo>
                  <a:cubicBezTo>
                    <a:pt x="13" y="65"/>
                    <a:pt x="10" y="59"/>
                    <a:pt x="7" y="53"/>
                  </a:cubicBezTo>
                  <a:cubicBezTo>
                    <a:pt x="4" y="47"/>
                    <a:pt x="0" y="40"/>
                    <a:pt x="2" y="33"/>
                  </a:cubicBezTo>
                  <a:cubicBezTo>
                    <a:pt x="3" y="23"/>
                    <a:pt x="13" y="17"/>
                    <a:pt x="21" y="12"/>
                  </a:cubicBezTo>
                  <a:cubicBezTo>
                    <a:pt x="30" y="8"/>
                    <a:pt x="39" y="3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60" y="0"/>
                    <a:pt x="70" y="3"/>
                    <a:pt x="79" y="12"/>
                  </a:cubicBezTo>
                  <a:cubicBezTo>
                    <a:pt x="89" y="22"/>
                    <a:pt x="95" y="38"/>
                    <a:pt x="94" y="52"/>
                  </a:cubicBezTo>
                  <a:cubicBezTo>
                    <a:pt x="92" y="67"/>
                    <a:pt x="81" y="80"/>
                    <a:pt x="67" y="86"/>
                  </a:cubicBezTo>
                  <a:cubicBezTo>
                    <a:pt x="54" y="91"/>
                    <a:pt x="37" y="88"/>
                    <a:pt x="25" y="79"/>
                  </a:cubicBezTo>
                  <a:cubicBezTo>
                    <a:pt x="22" y="76"/>
                    <a:pt x="20" y="74"/>
                    <a:pt x="18" y="71"/>
                  </a:cubicBezTo>
                  <a:close/>
                  <a:moveTo>
                    <a:pt x="50" y="5"/>
                  </a:moveTo>
                  <a:cubicBezTo>
                    <a:pt x="40" y="6"/>
                    <a:pt x="32" y="11"/>
                    <a:pt x="23" y="16"/>
                  </a:cubicBezTo>
                  <a:cubicBezTo>
                    <a:pt x="15" y="20"/>
                    <a:pt x="7" y="25"/>
                    <a:pt x="5" y="33"/>
                  </a:cubicBezTo>
                  <a:cubicBezTo>
                    <a:pt x="4" y="39"/>
                    <a:pt x="7" y="45"/>
                    <a:pt x="10" y="51"/>
                  </a:cubicBezTo>
                  <a:cubicBezTo>
                    <a:pt x="15" y="60"/>
                    <a:pt x="20" y="69"/>
                    <a:pt x="28" y="76"/>
                  </a:cubicBezTo>
                  <a:cubicBezTo>
                    <a:pt x="38" y="85"/>
                    <a:pt x="53" y="87"/>
                    <a:pt x="66" y="82"/>
                  </a:cubicBezTo>
                  <a:cubicBezTo>
                    <a:pt x="79" y="77"/>
                    <a:pt x="88" y="65"/>
                    <a:pt x="90" y="51"/>
                  </a:cubicBezTo>
                  <a:cubicBezTo>
                    <a:pt x="91" y="39"/>
                    <a:pt x="86" y="24"/>
                    <a:pt x="76" y="15"/>
                  </a:cubicBezTo>
                  <a:cubicBezTo>
                    <a:pt x="68" y="7"/>
                    <a:pt x="59" y="4"/>
                    <a:pt x="50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02159" y="-1518"/>
              <a:ext cx="376644" cy="355718"/>
            </a:xfrm>
            <a:custGeom>
              <a:rect b="b" l="l" r="r" t="t"/>
              <a:pathLst>
                <a:path extrusionOk="0" h="60" w="63">
                  <a:moveTo>
                    <a:pt x="7" y="42"/>
                  </a:moveTo>
                  <a:cubicBezTo>
                    <a:pt x="5" y="39"/>
                    <a:pt x="4" y="37"/>
                    <a:pt x="3" y="35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7" y="58"/>
                    <a:pt x="22" y="55"/>
                    <a:pt x="16" y="50"/>
                  </a:cubicBezTo>
                  <a:cubicBezTo>
                    <a:pt x="12" y="47"/>
                    <a:pt x="9" y="45"/>
                    <a:pt x="7" y="42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1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2"/>
                    <a:pt x="29" y="54"/>
                    <a:pt x="34" y="55"/>
                  </a:cubicBezTo>
                  <a:cubicBezTo>
                    <a:pt x="40" y="57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20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864933" y="61255"/>
              <a:ext cx="240637" cy="230171"/>
            </a:xfrm>
            <a:custGeom>
              <a:rect b="b" l="l" r="r" t="t"/>
              <a:pathLst>
                <a:path extrusionOk="0" h="40" w="42">
                  <a:moveTo>
                    <a:pt x="5" y="30"/>
                  </a:moveTo>
                  <a:cubicBezTo>
                    <a:pt x="3" y="28"/>
                    <a:pt x="1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5"/>
                  </a:cubicBezTo>
                  <a:cubicBezTo>
                    <a:pt x="17" y="0"/>
                    <a:pt x="30" y="3"/>
                    <a:pt x="37" y="11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7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5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9"/>
                    <a:pt x="11" y="31"/>
                  </a:cubicBezTo>
                  <a:cubicBezTo>
                    <a:pt x="18" y="36"/>
                    <a:pt x="29" y="33"/>
                    <a:pt x="34" y="27"/>
                  </a:cubicBezTo>
                  <a:cubicBezTo>
                    <a:pt x="36" y="24"/>
                    <a:pt x="39" y="20"/>
                    <a:pt x="35" y="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" name="Google Shape;61;p2"/>
          <p:cNvSpPr/>
          <p:nvPr/>
        </p:nvSpPr>
        <p:spPr>
          <a:xfrm>
            <a:off x="-931200" y="-1047750"/>
            <a:ext cx="3473489" cy="3421181"/>
          </a:xfrm>
          <a:custGeom>
            <a:rect b="b" l="l" r="r" t="t"/>
            <a:pathLst>
              <a:path extrusionOk="0" h="578" w="588">
                <a:moveTo>
                  <a:pt x="587" y="11"/>
                </a:moveTo>
                <a:cubicBezTo>
                  <a:pt x="554" y="2"/>
                  <a:pt x="520" y="23"/>
                  <a:pt x="501" y="48"/>
                </a:cubicBezTo>
                <a:cubicBezTo>
                  <a:pt x="485" y="68"/>
                  <a:pt x="475" y="92"/>
                  <a:pt x="466" y="116"/>
                </a:cubicBezTo>
                <a:cubicBezTo>
                  <a:pt x="463" y="123"/>
                  <a:pt x="460" y="131"/>
                  <a:pt x="457" y="138"/>
                </a:cubicBezTo>
                <a:cubicBezTo>
                  <a:pt x="439" y="179"/>
                  <a:pt x="419" y="203"/>
                  <a:pt x="394" y="216"/>
                </a:cubicBezTo>
                <a:cubicBezTo>
                  <a:pt x="380" y="222"/>
                  <a:pt x="366" y="225"/>
                  <a:pt x="351" y="228"/>
                </a:cubicBezTo>
                <a:cubicBezTo>
                  <a:pt x="333" y="232"/>
                  <a:pt x="314" y="235"/>
                  <a:pt x="299" y="247"/>
                </a:cubicBezTo>
                <a:cubicBezTo>
                  <a:pt x="269" y="268"/>
                  <a:pt x="264" y="310"/>
                  <a:pt x="260" y="343"/>
                </a:cubicBezTo>
                <a:cubicBezTo>
                  <a:pt x="255" y="380"/>
                  <a:pt x="245" y="420"/>
                  <a:pt x="213" y="438"/>
                </a:cubicBezTo>
                <a:cubicBezTo>
                  <a:pt x="198" y="446"/>
                  <a:pt x="179" y="447"/>
                  <a:pt x="162" y="448"/>
                </a:cubicBezTo>
                <a:cubicBezTo>
                  <a:pt x="155" y="449"/>
                  <a:pt x="149" y="449"/>
                  <a:pt x="143" y="450"/>
                </a:cubicBezTo>
                <a:cubicBezTo>
                  <a:pt x="75" y="458"/>
                  <a:pt x="16" y="512"/>
                  <a:pt x="2" y="578"/>
                </a:cubicBezTo>
                <a:cubicBezTo>
                  <a:pt x="0" y="578"/>
                  <a:pt x="0" y="578"/>
                  <a:pt x="0" y="578"/>
                </a:cubicBezTo>
                <a:cubicBezTo>
                  <a:pt x="14" y="511"/>
                  <a:pt x="74" y="456"/>
                  <a:pt x="142" y="448"/>
                </a:cubicBezTo>
                <a:cubicBezTo>
                  <a:pt x="149" y="447"/>
                  <a:pt x="155" y="447"/>
                  <a:pt x="162" y="446"/>
                </a:cubicBezTo>
                <a:cubicBezTo>
                  <a:pt x="179" y="445"/>
                  <a:pt x="197" y="444"/>
                  <a:pt x="212" y="436"/>
                </a:cubicBezTo>
                <a:cubicBezTo>
                  <a:pt x="244" y="419"/>
                  <a:pt x="253" y="380"/>
                  <a:pt x="258" y="343"/>
                </a:cubicBezTo>
                <a:cubicBezTo>
                  <a:pt x="262" y="309"/>
                  <a:pt x="268" y="267"/>
                  <a:pt x="297" y="245"/>
                </a:cubicBezTo>
                <a:cubicBezTo>
                  <a:pt x="313" y="233"/>
                  <a:pt x="332" y="230"/>
                  <a:pt x="351" y="226"/>
                </a:cubicBezTo>
                <a:cubicBezTo>
                  <a:pt x="365" y="223"/>
                  <a:pt x="380" y="220"/>
                  <a:pt x="393" y="214"/>
                </a:cubicBezTo>
                <a:cubicBezTo>
                  <a:pt x="418" y="202"/>
                  <a:pt x="437" y="177"/>
                  <a:pt x="455" y="138"/>
                </a:cubicBezTo>
                <a:cubicBezTo>
                  <a:pt x="458" y="130"/>
                  <a:pt x="461" y="122"/>
                  <a:pt x="464" y="115"/>
                </a:cubicBezTo>
                <a:cubicBezTo>
                  <a:pt x="474" y="91"/>
                  <a:pt x="483" y="67"/>
                  <a:pt x="499" y="47"/>
                </a:cubicBezTo>
                <a:cubicBezTo>
                  <a:pt x="519" y="21"/>
                  <a:pt x="554" y="0"/>
                  <a:pt x="588" y="9"/>
                </a:cubicBezTo>
                <a:lnTo>
                  <a:pt x="587" y="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-763803" y="-828038"/>
            <a:ext cx="2877149" cy="3180548"/>
          </a:xfrm>
          <a:custGeom>
            <a:rect b="b" l="l" r="r" t="t"/>
            <a:pathLst>
              <a:path extrusionOk="0" h="537" w="488">
                <a:moveTo>
                  <a:pt x="474" y="74"/>
                </a:moveTo>
                <a:cubicBezTo>
                  <a:pt x="452" y="132"/>
                  <a:pt x="404" y="180"/>
                  <a:pt x="345" y="199"/>
                </a:cubicBezTo>
                <a:cubicBezTo>
                  <a:pt x="340" y="201"/>
                  <a:pt x="336" y="202"/>
                  <a:pt x="331" y="203"/>
                </a:cubicBezTo>
                <a:cubicBezTo>
                  <a:pt x="316" y="207"/>
                  <a:pt x="301" y="212"/>
                  <a:pt x="289" y="220"/>
                </a:cubicBezTo>
                <a:cubicBezTo>
                  <a:pt x="262" y="240"/>
                  <a:pt x="254" y="276"/>
                  <a:pt x="250" y="308"/>
                </a:cubicBezTo>
                <a:cubicBezTo>
                  <a:pt x="250" y="314"/>
                  <a:pt x="250" y="314"/>
                  <a:pt x="250" y="314"/>
                </a:cubicBezTo>
                <a:cubicBezTo>
                  <a:pt x="246" y="346"/>
                  <a:pt x="242" y="379"/>
                  <a:pt x="222" y="403"/>
                </a:cubicBezTo>
                <a:cubicBezTo>
                  <a:pt x="201" y="427"/>
                  <a:pt x="166" y="436"/>
                  <a:pt x="139" y="441"/>
                </a:cubicBezTo>
                <a:cubicBezTo>
                  <a:pt x="134" y="442"/>
                  <a:pt x="128" y="443"/>
                  <a:pt x="122" y="444"/>
                </a:cubicBezTo>
                <a:cubicBezTo>
                  <a:pt x="98" y="447"/>
                  <a:pt x="72" y="451"/>
                  <a:pt x="50" y="463"/>
                </a:cubicBezTo>
                <a:cubicBezTo>
                  <a:pt x="24" y="477"/>
                  <a:pt x="2" y="507"/>
                  <a:pt x="9" y="537"/>
                </a:cubicBezTo>
                <a:cubicBezTo>
                  <a:pt x="7" y="537"/>
                  <a:pt x="7" y="537"/>
                  <a:pt x="7" y="537"/>
                </a:cubicBezTo>
                <a:cubicBezTo>
                  <a:pt x="0" y="506"/>
                  <a:pt x="23" y="475"/>
                  <a:pt x="49" y="461"/>
                </a:cubicBezTo>
                <a:cubicBezTo>
                  <a:pt x="72" y="449"/>
                  <a:pt x="97" y="445"/>
                  <a:pt x="122" y="442"/>
                </a:cubicBezTo>
                <a:cubicBezTo>
                  <a:pt x="127" y="441"/>
                  <a:pt x="133" y="440"/>
                  <a:pt x="139" y="439"/>
                </a:cubicBezTo>
                <a:cubicBezTo>
                  <a:pt x="166" y="434"/>
                  <a:pt x="199" y="426"/>
                  <a:pt x="220" y="401"/>
                </a:cubicBezTo>
                <a:cubicBezTo>
                  <a:pt x="240" y="378"/>
                  <a:pt x="244" y="345"/>
                  <a:pt x="248" y="314"/>
                </a:cubicBezTo>
                <a:cubicBezTo>
                  <a:pt x="248" y="308"/>
                  <a:pt x="248" y="308"/>
                  <a:pt x="248" y="308"/>
                </a:cubicBezTo>
                <a:cubicBezTo>
                  <a:pt x="252" y="275"/>
                  <a:pt x="260" y="239"/>
                  <a:pt x="288" y="219"/>
                </a:cubicBezTo>
                <a:cubicBezTo>
                  <a:pt x="300" y="210"/>
                  <a:pt x="316" y="205"/>
                  <a:pt x="330" y="201"/>
                </a:cubicBezTo>
                <a:cubicBezTo>
                  <a:pt x="335" y="200"/>
                  <a:pt x="340" y="199"/>
                  <a:pt x="344" y="197"/>
                </a:cubicBezTo>
                <a:cubicBezTo>
                  <a:pt x="427" y="171"/>
                  <a:pt x="487" y="86"/>
                  <a:pt x="485" y="0"/>
                </a:cubicBezTo>
                <a:cubicBezTo>
                  <a:pt x="487" y="0"/>
                  <a:pt x="487" y="0"/>
                  <a:pt x="487" y="0"/>
                </a:cubicBezTo>
                <a:cubicBezTo>
                  <a:pt x="488" y="25"/>
                  <a:pt x="483" y="50"/>
                  <a:pt x="474" y="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" name="Google Shape;63;p2"/>
          <p:cNvGrpSpPr/>
          <p:nvPr/>
        </p:nvGrpSpPr>
        <p:grpSpPr>
          <a:xfrm>
            <a:off x="-701029" y="4026475"/>
            <a:ext cx="2542349" cy="2458644"/>
            <a:chOff x="-701029" y="4026475"/>
            <a:chExt cx="2542349" cy="2458644"/>
          </a:xfrm>
        </p:grpSpPr>
        <p:sp>
          <p:nvSpPr>
            <p:cNvPr id="64" name="Google Shape;64;p2"/>
            <p:cNvSpPr/>
            <p:nvPr/>
          </p:nvSpPr>
          <p:spPr>
            <a:xfrm>
              <a:off x="-701029" y="4026475"/>
              <a:ext cx="2542349" cy="2458644"/>
            </a:xfrm>
            <a:custGeom>
              <a:rect b="b" l="l" r="r" t="t"/>
              <a:pathLst>
                <a:path extrusionOk="0" h="416" w="429">
                  <a:moveTo>
                    <a:pt x="187" y="3"/>
                  </a:moveTo>
                  <a:cubicBezTo>
                    <a:pt x="207" y="6"/>
                    <a:pt x="226" y="11"/>
                    <a:pt x="245" y="17"/>
                  </a:cubicBezTo>
                  <a:cubicBezTo>
                    <a:pt x="303" y="36"/>
                    <a:pt x="368" y="60"/>
                    <a:pt x="400" y="115"/>
                  </a:cubicBezTo>
                  <a:cubicBezTo>
                    <a:pt x="429" y="164"/>
                    <a:pt x="424" y="233"/>
                    <a:pt x="389" y="287"/>
                  </a:cubicBezTo>
                  <a:cubicBezTo>
                    <a:pt x="389" y="287"/>
                    <a:pt x="389" y="287"/>
                    <a:pt x="389" y="287"/>
                  </a:cubicBezTo>
                  <a:cubicBezTo>
                    <a:pt x="357" y="336"/>
                    <a:pt x="293" y="385"/>
                    <a:pt x="241" y="400"/>
                  </a:cubicBezTo>
                  <a:cubicBezTo>
                    <a:pt x="183" y="416"/>
                    <a:pt x="99" y="367"/>
                    <a:pt x="59" y="326"/>
                  </a:cubicBezTo>
                  <a:cubicBezTo>
                    <a:pt x="20" y="289"/>
                    <a:pt x="0" y="243"/>
                    <a:pt x="3" y="201"/>
                  </a:cubicBezTo>
                  <a:cubicBezTo>
                    <a:pt x="5" y="161"/>
                    <a:pt x="27" y="126"/>
                    <a:pt x="46" y="94"/>
                  </a:cubicBezTo>
                  <a:cubicBezTo>
                    <a:pt x="68" y="57"/>
                    <a:pt x="92" y="22"/>
                    <a:pt x="129" y="8"/>
                  </a:cubicBezTo>
                  <a:cubicBezTo>
                    <a:pt x="148" y="1"/>
                    <a:pt x="167" y="0"/>
                    <a:pt x="187" y="3"/>
                  </a:cubicBezTo>
                  <a:close/>
                  <a:moveTo>
                    <a:pt x="385" y="284"/>
                  </a:moveTo>
                  <a:cubicBezTo>
                    <a:pt x="419" y="231"/>
                    <a:pt x="423" y="165"/>
                    <a:pt x="396" y="118"/>
                  </a:cubicBezTo>
                  <a:cubicBezTo>
                    <a:pt x="365" y="64"/>
                    <a:pt x="301" y="40"/>
                    <a:pt x="243" y="22"/>
                  </a:cubicBezTo>
                  <a:cubicBezTo>
                    <a:pt x="206" y="10"/>
                    <a:pt x="166" y="0"/>
                    <a:pt x="131" y="13"/>
                  </a:cubicBezTo>
                  <a:cubicBezTo>
                    <a:pt x="95" y="26"/>
                    <a:pt x="73" y="60"/>
                    <a:pt x="50" y="97"/>
                  </a:cubicBezTo>
                  <a:cubicBezTo>
                    <a:pt x="32" y="128"/>
                    <a:pt x="10" y="163"/>
                    <a:pt x="8" y="201"/>
                  </a:cubicBezTo>
                  <a:cubicBezTo>
                    <a:pt x="5" y="242"/>
                    <a:pt x="25" y="286"/>
                    <a:pt x="62" y="323"/>
                  </a:cubicBezTo>
                  <a:cubicBezTo>
                    <a:pt x="102" y="362"/>
                    <a:pt x="184" y="410"/>
                    <a:pt x="239" y="394"/>
                  </a:cubicBezTo>
                  <a:cubicBezTo>
                    <a:pt x="291" y="380"/>
                    <a:pt x="353" y="332"/>
                    <a:pt x="385" y="2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-481323" y="4277571"/>
              <a:ext cx="2050616" cy="1998304"/>
            </a:xfrm>
            <a:custGeom>
              <a:rect b="b" l="l" r="r" t="t"/>
              <a:pathLst>
                <a:path extrusionOk="0" h="338" w="347">
                  <a:moveTo>
                    <a:pt x="193" y="5"/>
                  </a:moveTo>
                  <a:cubicBezTo>
                    <a:pt x="233" y="10"/>
                    <a:pt x="267" y="23"/>
                    <a:pt x="292" y="43"/>
                  </a:cubicBezTo>
                  <a:cubicBezTo>
                    <a:pt x="325" y="71"/>
                    <a:pt x="346" y="114"/>
                    <a:pt x="347" y="159"/>
                  </a:cubicBezTo>
                  <a:cubicBezTo>
                    <a:pt x="347" y="202"/>
                    <a:pt x="330" y="245"/>
                    <a:pt x="298" y="278"/>
                  </a:cubicBezTo>
                  <a:cubicBezTo>
                    <a:pt x="298" y="278"/>
                    <a:pt x="298" y="278"/>
                    <a:pt x="298" y="278"/>
                  </a:cubicBezTo>
                  <a:cubicBezTo>
                    <a:pt x="284" y="293"/>
                    <a:pt x="267" y="305"/>
                    <a:pt x="247" y="314"/>
                  </a:cubicBezTo>
                  <a:cubicBezTo>
                    <a:pt x="208" y="334"/>
                    <a:pt x="175" y="338"/>
                    <a:pt x="145" y="329"/>
                  </a:cubicBezTo>
                  <a:cubicBezTo>
                    <a:pt x="106" y="316"/>
                    <a:pt x="73" y="294"/>
                    <a:pt x="48" y="265"/>
                  </a:cubicBezTo>
                  <a:cubicBezTo>
                    <a:pt x="15" y="225"/>
                    <a:pt x="0" y="172"/>
                    <a:pt x="10" y="123"/>
                  </a:cubicBezTo>
                  <a:cubicBezTo>
                    <a:pt x="19" y="72"/>
                    <a:pt x="56" y="28"/>
                    <a:pt x="103" y="11"/>
                  </a:cubicBezTo>
                  <a:cubicBezTo>
                    <a:pt x="127" y="3"/>
                    <a:pt x="155" y="0"/>
                    <a:pt x="188" y="4"/>
                  </a:cubicBezTo>
                  <a:cubicBezTo>
                    <a:pt x="190" y="4"/>
                    <a:pt x="191" y="5"/>
                    <a:pt x="193" y="5"/>
                  </a:cubicBezTo>
                  <a:close/>
                  <a:moveTo>
                    <a:pt x="295" y="274"/>
                  </a:moveTo>
                  <a:cubicBezTo>
                    <a:pt x="325" y="243"/>
                    <a:pt x="342" y="201"/>
                    <a:pt x="341" y="159"/>
                  </a:cubicBezTo>
                  <a:cubicBezTo>
                    <a:pt x="341" y="115"/>
                    <a:pt x="321" y="74"/>
                    <a:pt x="288" y="47"/>
                  </a:cubicBezTo>
                  <a:cubicBezTo>
                    <a:pt x="263" y="27"/>
                    <a:pt x="229" y="14"/>
                    <a:pt x="188" y="10"/>
                  </a:cubicBezTo>
                  <a:cubicBezTo>
                    <a:pt x="155" y="6"/>
                    <a:pt x="128" y="8"/>
                    <a:pt x="104" y="17"/>
                  </a:cubicBezTo>
                  <a:cubicBezTo>
                    <a:pt x="59" y="33"/>
                    <a:pt x="24" y="75"/>
                    <a:pt x="15" y="124"/>
                  </a:cubicBezTo>
                  <a:cubicBezTo>
                    <a:pt x="6" y="171"/>
                    <a:pt x="20" y="222"/>
                    <a:pt x="52" y="261"/>
                  </a:cubicBezTo>
                  <a:cubicBezTo>
                    <a:pt x="76" y="290"/>
                    <a:pt x="109" y="312"/>
                    <a:pt x="147" y="324"/>
                  </a:cubicBezTo>
                  <a:cubicBezTo>
                    <a:pt x="175" y="333"/>
                    <a:pt x="207" y="328"/>
                    <a:pt x="245" y="310"/>
                  </a:cubicBezTo>
                  <a:cubicBezTo>
                    <a:pt x="264" y="300"/>
                    <a:pt x="281" y="288"/>
                    <a:pt x="295" y="274"/>
                  </a:cubicBezTo>
                  <a:close/>
                  <a:moveTo>
                    <a:pt x="297" y="276"/>
                  </a:moveTo>
                  <a:cubicBezTo>
                    <a:pt x="297" y="276"/>
                    <a:pt x="297" y="276"/>
                    <a:pt x="297" y="2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-334850" y="4350804"/>
              <a:ext cx="1736745" cy="1778593"/>
            </a:xfrm>
            <a:custGeom>
              <a:rect b="b" l="l" r="r" t="t"/>
              <a:pathLst>
                <a:path extrusionOk="0" h="301" w="294">
                  <a:moveTo>
                    <a:pt x="151" y="3"/>
                  </a:moveTo>
                  <a:cubicBezTo>
                    <a:pt x="157" y="3"/>
                    <a:pt x="162" y="4"/>
                    <a:pt x="168" y="6"/>
                  </a:cubicBezTo>
                  <a:cubicBezTo>
                    <a:pt x="193" y="13"/>
                    <a:pt x="217" y="27"/>
                    <a:pt x="239" y="47"/>
                  </a:cubicBezTo>
                  <a:cubicBezTo>
                    <a:pt x="257" y="64"/>
                    <a:pt x="281" y="92"/>
                    <a:pt x="287" y="128"/>
                  </a:cubicBezTo>
                  <a:cubicBezTo>
                    <a:pt x="294" y="162"/>
                    <a:pt x="284" y="200"/>
                    <a:pt x="260" y="232"/>
                  </a:cubicBezTo>
                  <a:cubicBezTo>
                    <a:pt x="260" y="232"/>
                    <a:pt x="260" y="232"/>
                    <a:pt x="260" y="232"/>
                  </a:cubicBezTo>
                  <a:cubicBezTo>
                    <a:pt x="247" y="249"/>
                    <a:pt x="230" y="265"/>
                    <a:pt x="209" y="279"/>
                  </a:cubicBezTo>
                  <a:cubicBezTo>
                    <a:pt x="207" y="280"/>
                    <a:pt x="205" y="281"/>
                    <a:pt x="203" y="282"/>
                  </a:cubicBezTo>
                  <a:cubicBezTo>
                    <a:pt x="191" y="291"/>
                    <a:pt x="176" y="301"/>
                    <a:pt x="161" y="298"/>
                  </a:cubicBezTo>
                  <a:cubicBezTo>
                    <a:pt x="144" y="295"/>
                    <a:pt x="125" y="288"/>
                    <a:pt x="105" y="278"/>
                  </a:cubicBezTo>
                  <a:cubicBezTo>
                    <a:pt x="70" y="260"/>
                    <a:pt x="41" y="233"/>
                    <a:pt x="21" y="201"/>
                  </a:cubicBezTo>
                  <a:cubicBezTo>
                    <a:pt x="7" y="179"/>
                    <a:pt x="0" y="157"/>
                    <a:pt x="0" y="138"/>
                  </a:cubicBezTo>
                  <a:cubicBezTo>
                    <a:pt x="1" y="109"/>
                    <a:pt x="16" y="84"/>
                    <a:pt x="29" y="66"/>
                  </a:cubicBezTo>
                  <a:cubicBezTo>
                    <a:pt x="41" y="49"/>
                    <a:pt x="60" y="25"/>
                    <a:pt x="86" y="12"/>
                  </a:cubicBezTo>
                  <a:cubicBezTo>
                    <a:pt x="105" y="3"/>
                    <a:pt x="128" y="0"/>
                    <a:pt x="151" y="3"/>
                  </a:cubicBezTo>
                  <a:close/>
                  <a:moveTo>
                    <a:pt x="256" y="229"/>
                  </a:moveTo>
                  <a:cubicBezTo>
                    <a:pt x="279" y="198"/>
                    <a:pt x="288" y="162"/>
                    <a:pt x="282" y="129"/>
                  </a:cubicBezTo>
                  <a:cubicBezTo>
                    <a:pt x="276" y="95"/>
                    <a:pt x="253" y="68"/>
                    <a:pt x="235" y="51"/>
                  </a:cubicBezTo>
                  <a:cubicBezTo>
                    <a:pt x="214" y="31"/>
                    <a:pt x="191" y="18"/>
                    <a:pt x="166" y="11"/>
                  </a:cubicBezTo>
                  <a:cubicBezTo>
                    <a:pt x="139" y="4"/>
                    <a:pt x="111" y="6"/>
                    <a:pt x="88" y="17"/>
                  </a:cubicBezTo>
                  <a:cubicBezTo>
                    <a:pt x="69" y="26"/>
                    <a:pt x="52" y="42"/>
                    <a:pt x="34" y="69"/>
                  </a:cubicBezTo>
                  <a:cubicBezTo>
                    <a:pt x="21" y="87"/>
                    <a:pt x="6" y="111"/>
                    <a:pt x="6" y="138"/>
                  </a:cubicBezTo>
                  <a:cubicBezTo>
                    <a:pt x="5" y="156"/>
                    <a:pt x="12" y="177"/>
                    <a:pt x="26" y="198"/>
                  </a:cubicBezTo>
                  <a:cubicBezTo>
                    <a:pt x="45" y="230"/>
                    <a:pt x="74" y="256"/>
                    <a:pt x="108" y="273"/>
                  </a:cubicBezTo>
                  <a:cubicBezTo>
                    <a:pt x="127" y="283"/>
                    <a:pt x="145" y="290"/>
                    <a:pt x="162" y="293"/>
                  </a:cubicBezTo>
                  <a:cubicBezTo>
                    <a:pt x="175" y="295"/>
                    <a:pt x="189" y="286"/>
                    <a:pt x="200" y="278"/>
                  </a:cubicBezTo>
                  <a:cubicBezTo>
                    <a:pt x="202" y="277"/>
                    <a:pt x="204" y="275"/>
                    <a:pt x="206" y="274"/>
                  </a:cubicBezTo>
                  <a:cubicBezTo>
                    <a:pt x="227" y="261"/>
                    <a:pt x="244" y="246"/>
                    <a:pt x="256" y="2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67453" y="4601900"/>
              <a:ext cx="1318253" cy="1339176"/>
            </a:xfrm>
            <a:custGeom>
              <a:rect b="b" l="l" r="r" t="t"/>
              <a:pathLst>
                <a:path extrusionOk="0" h="225" w="223">
                  <a:moveTo>
                    <a:pt x="125" y="2"/>
                  </a:moveTo>
                  <a:cubicBezTo>
                    <a:pt x="142" y="5"/>
                    <a:pt x="159" y="10"/>
                    <a:pt x="175" y="18"/>
                  </a:cubicBezTo>
                  <a:cubicBezTo>
                    <a:pt x="194" y="28"/>
                    <a:pt x="208" y="41"/>
                    <a:pt x="215" y="55"/>
                  </a:cubicBezTo>
                  <a:cubicBezTo>
                    <a:pt x="221" y="68"/>
                    <a:pt x="223" y="8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18" y="127"/>
                    <a:pt x="211" y="149"/>
                    <a:pt x="200" y="168"/>
                  </a:cubicBezTo>
                  <a:cubicBezTo>
                    <a:pt x="190" y="186"/>
                    <a:pt x="177" y="202"/>
                    <a:pt x="162" y="214"/>
                  </a:cubicBezTo>
                  <a:cubicBezTo>
                    <a:pt x="149" y="225"/>
                    <a:pt x="137" y="223"/>
                    <a:pt x="123" y="220"/>
                  </a:cubicBezTo>
                  <a:cubicBezTo>
                    <a:pt x="118" y="219"/>
                    <a:pt x="118" y="219"/>
                    <a:pt x="118" y="219"/>
                  </a:cubicBezTo>
                  <a:cubicBezTo>
                    <a:pt x="80" y="212"/>
                    <a:pt x="45" y="190"/>
                    <a:pt x="22" y="159"/>
                  </a:cubicBezTo>
                  <a:cubicBezTo>
                    <a:pt x="12" y="145"/>
                    <a:pt x="0" y="124"/>
                    <a:pt x="0" y="98"/>
                  </a:cubicBezTo>
                  <a:cubicBezTo>
                    <a:pt x="0" y="61"/>
                    <a:pt x="26" y="24"/>
                    <a:pt x="64" y="9"/>
                  </a:cubicBezTo>
                  <a:cubicBezTo>
                    <a:pt x="82" y="2"/>
                    <a:pt x="104" y="0"/>
                    <a:pt x="125" y="2"/>
                  </a:cubicBezTo>
                  <a:close/>
                  <a:moveTo>
                    <a:pt x="133" y="216"/>
                  </a:moveTo>
                  <a:cubicBezTo>
                    <a:pt x="143" y="218"/>
                    <a:pt x="151" y="217"/>
                    <a:pt x="159" y="210"/>
                  </a:cubicBezTo>
                  <a:cubicBezTo>
                    <a:pt x="173" y="199"/>
                    <a:pt x="185" y="183"/>
                    <a:pt x="195" y="166"/>
                  </a:cubicBezTo>
                  <a:cubicBezTo>
                    <a:pt x="206" y="147"/>
                    <a:pt x="213" y="125"/>
                    <a:pt x="216" y="104"/>
                  </a:cubicBezTo>
                  <a:cubicBezTo>
                    <a:pt x="216" y="104"/>
                    <a:pt x="216" y="104"/>
                    <a:pt x="216" y="104"/>
                  </a:cubicBezTo>
                  <a:cubicBezTo>
                    <a:pt x="218" y="85"/>
                    <a:pt x="216" y="70"/>
                    <a:pt x="210" y="58"/>
                  </a:cubicBezTo>
                  <a:cubicBezTo>
                    <a:pt x="203" y="44"/>
                    <a:pt x="191" y="33"/>
                    <a:pt x="173" y="23"/>
                  </a:cubicBezTo>
                  <a:cubicBezTo>
                    <a:pt x="138" y="5"/>
                    <a:pt x="98" y="1"/>
                    <a:pt x="66" y="14"/>
                  </a:cubicBezTo>
                  <a:cubicBezTo>
                    <a:pt x="30" y="28"/>
                    <a:pt x="5" y="63"/>
                    <a:pt x="5" y="98"/>
                  </a:cubicBezTo>
                  <a:cubicBezTo>
                    <a:pt x="6" y="122"/>
                    <a:pt x="17" y="143"/>
                    <a:pt x="27" y="156"/>
                  </a:cubicBezTo>
                  <a:cubicBezTo>
                    <a:pt x="48" y="186"/>
                    <a:pt x="82" y="207"/>
                    <a:pt x="119" y="214"/>
                  </a:cubicBezTo>
                  <a:cubicBezTo>
                    <a:pt x="123" y="215"/>
                    <a:pt x="123" y="215"/>
                    <a:pt x="123" y="215"/>
                  </a:cubicBezTo>
                  <a:cubicBezTo>
                    <a:pt x="127" y="215"/>
                    <a:pt x="130" y="216"/>
                    <a:pt x="133" y="2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20980" y="4790222"/>
              <a:ext cx="1067157" cy="993924"/>
            </a:xfrm>
            <a:custGeom>
              <a:rect b="b" l="l" r="r" t="t"/>
              <a:pathLst>
                <a:path extrusionOk="0" h="169" w="180">
                  <a:moveTo>
                    <a:pt x="92" y="2"/>
                  </a:moveTo>
                  <a:cubicBezTo>
                    <a:pt x="100" y="3"/>
                    <a:pt x="108" y="4"/>
                    <a:pt x="117" y="6"/>
                  </a:cubicBezTo>
                  <a:cubicBezTo>
                    <a:pt x="135" y="10"/>
                    <a:pt x="154" y="16"/>
                    <a:pt x="165" y="31"/>
                  </a:cubicBezTo>
                  <a:cubicBezTo>
                    <a:pt x="180" y="51"/>
                    <a:pt x="174" y="79"/>
                    <a:pt x="167" y="98"/>
                  </a:cubicBezTo>
                  <a:cubicBezTo>
                    <a:pt x="161" y="115"/>
                    <a:pt x="154" y="135"/>
                    <a:pt x="140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27" y="162"/>
                    <a:pt x="111" y="169"/>
                    <a:pt x="92" y="168"/>
                  </a:cubicBezTo>
                  <a:cubicBezTo>
                    <a:pt x="66" y="166"/>
                    <a:pt x="38" y="150"/>
                    <a:pt x="21" y="127"/>
                  </a:cubicBezTo>
                  <a:cubicBezTo>
                    <a:pt x="6" y="106"/>
                    <a:pt x="0" y="79"/>
                    <a:pt x="6" y="56"/>
                  </a:cubicBezTo>
                  <a:cubicBezTo>
                    <a:pt x="12" y="30"/>
                    <a:pt x="32" y="10"/>
                    <a:pt x="56" y="3"/>
                  </a:cubicBezTo>
                  <a:cubicBezTo>
                    <a:pt x="67" y="0"/>
                    <a:pt x="80" y="0"/>
                    <a:pt x="92" y="2"/>
                  </a:cubicBezTo>
                  <a:close/>
                  <a:moveTo>
                    <a:pt x="136" y="146"/>
                  </a:moveTo>
                  <a:cubicBezTo>
                    <a:pt x="149" y="132"/>
                    <a:pt x="157" y="113"/>
                    <a:pt x="162" y="97"/>
                  </a:cubicBezTo>
                  <a:cubicBezTo>
                    <a:pt x="172" y="68"/>
                    <a:pt x="171" y="48"/>
                    <a:pt x="161" y="34"/>
                  </a:cubicBezTo>
                  <a:cubicBezTo>
                    <a:pt x="151" y="20"/>
                    <a:pt x="133" y="15"/>
                    <a:pt x="115" y="12"/>
                  </a:cubicBezTo>
                  <a:cubicBezTo>
                    <a:pt x="95" y="7"/>
                    <a:pt x="75" y="3"/>
                    <a:pt x="57" y="8"/>
                  </a:cubicBezTo>
                  <a:cubicBezTo>
                    <a:pt x="35" y="15"/>
                    <a:pt x="17" y="34"/>
                    <a:pt x="11" y="57"/>
                  </a:cubicBezTo>
                  <a:cubicBezTo>
                    <a:pt x="6" y="79"/>
                    <a:pt x="11" y="104"/>
                    <a:pt x="25" y="123"/>
                  </a:cubicBezTo>
                  <a:cubicBezTo>
                    <a:pt x="42" y="145"/>
                    <a:pt x="68" y="161"/>
                    <a:pt x="92" y="162"/>
                  </a:cubicBezTo>
                  <a:cubicBezTo>
                    <a:pt x="109" y="163"/>
                    <a:pt x="124" y="158"/>
                    <a:pt x="136" y="1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3643" y="4894845"/>
              <a:ext cx="805605" cy="711439"/>
            </a:xfrm>
            <a:custGeom>
              <a:rect b="b" l="l" r="r" t="t"/>
              <a:pathLst>
                <a:path extrusionOk="0" h="121" w="136">
                  <a:moveTo>
                    <a:pt x="73" y="1"/>
                  </a:moveTo>
                  <a:cubicBezTo>
                    <a:pt x="83" y="2"/>
                    <a:pt x="93" y="5"/>
                    <a:pt x="102" y="8"/>
                  </a:cubicBezTo>
                  <a:cubicBezTo>
                    <a:pt x="110" y="11"/>
                    <a:pt x="121" y="14"/>
                    <a:pt x="127" y="23"/>
                  </a:cubicBezTo>
                  <a:cubicBezTo>
                    <a:pt x="136" y="34"/>
                    <a:pt x="132" y="50"/>
                    <a:pt x="128" y="63"/>
                  </a:cubicBezTo>
                  <a:cubicBezTo>
                    <a:pt x="125" y="76"/>
                    <a:pt x="120" y="91"/>
                    <a:pt x="111" y="103"/>
                  </a:cubicBezTo>
                  <a:cubicBezTo>
                    <a:pt x="111" y="103"/>
                    <a:pt x="111" y="103"/>
                    <a:pt x="111" y="103"/>
                  </a:cubicBezTo>
                  <a:cubicBezTo>
                    <a:pt x="103" y="114"/>
                    <a:pt x="88" y="121"/>
                    <a:pt x="72" y="121"/>
                  </a:cubicBezTo>
                  <a:cubicBezTo>
                    <a:pt x="50" y="121"/>
                    <a:pt x="28" y="111"/>
                    <a:pt x="16" y="96"/>
                  </a:cubicBezTo>
                  <a:cubicBezTo>
                    <a:pt x="3" y="80"/>
                    <a:pt x="0" y="55"/>
                    <a:pt x="9" y="36"/>
                  </a:cubicBezTo>
                  <a:cubicBezTo>
                    <a:pt x="17" y="16"/>
                    <a:pt x="37" y="2"/>
                    <a:pt x="58" y="0"/>
                  </a:cubicBezTo>
                  <a:cubicBezTo>
                    <a:pt x="63" y="0"/>
                    <a:pt x="68" y="0"/>
                    <a:pt x="73" y="1"/>
                  </a:cubicBezTo>
                  <a:close/>
                  <a:moveTo>
                    <a:pt x="107" y="99"/>
                  </a:moveTo>
                  <a:cubicBezTo>
                    <a:pt x="115" y="88"/>
                    <a:pt x="119" y="75"/>
                    <a:pt x="123" y="61"/>
                  </a:cubicBezTo>
                  <a:cubicBezTo>
                    <a:pt x="127" y="49"/>
                    <a:pt x="130" y="36"/>
                    <a:pt x="123" y="26"/>
                  </a:cubicBezTo>
                  <a:cubicBezTo>
                    <a:pt x="118" y="19"/>
                    <a:pt x="110" y="16"/>
                    <a:pt x="101" y="13"/>
                  </a:cubicBezTo>
                  <a:cubicBezTo>
                    <a:pt x="88" y="9"/>
                    <a:pt x="73" y="5"/>
                    <a:pt x="59" y="6"/>
                  </a:cubicBezTo>
                  <a:cubicBezTo>
                    <a:pt x="39" y="7"/>
                    <a:pt x="21" y="20"/>
                    <a:pt x="14" y="38"/>
                  </a:cubicBezTo>
                  <a:cubicBezTo>
                    <a:pt x="6" y="56"/>
                    <a:pt x="9" y="78"/>
                    <a:pt x="21" y="93"/>
                  </a:cubicBezTo>
                  <a:cubicBezTo>
                    <a:pt x="31" y="107"/>
                    <a:pt x="52" y="116"/>
                    <a:pt x="71" y="116"/>
                  </a:cubicBezTo>
                  <a:cubicBezTo>
                    <a:pt x="87" y="115"/>
                    <a:pt x="99" y="110"/>
                    <a:pt x="107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98732" y="4999468"/>
              <a:ext cx="554507" cy="491732"/>
            </a:xfrm>
            <a:custGeom>
              <a:rect b="b" l="l" r="r" t="t"/>
              <a:pathLst>
                <a:path extrusionOk="0" h="82" w="94">
                  <a:moveTo>
                    <a:pt x="62" y="0"/>
                  </a:moveTo>
                  <a:cubicBezTo>
                    <a:pt x="66" y="1"/>
                    <a:pt x="69" y="2"/>
                    <a:pt x="73" y="3"/>
                  </a:cubicBezTo>
                  <a:cubicBezTo>
                    <a:pt x="83" y="7"/>
                    <a:pt x="90" y="16"/>
                    <a:pt x="92" y="25"/>
                  </a:cubicBezTo>
                  <a:cubicBezTo>
                    <a:pt x="94" y="36"/>
                    <a:pt x="88" y="47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77" y="69"/>
                    <a:pt x="68" y="77"/>
                    <a:pt x="57" y="79"/>
                  </a:cubicBezTo>
                  <a:cubicBezTo>
                    <a:pt x="45" y="82"/>
                    <a:pt x="32" y="78"/>
                    <a:pt x="17" y="67"/>
                  </a:cubicBezTo>
                  <a:cubicBezTo>
                    <a:pt x="6" y="58"/>
                    <a:pt x="0" y="44"/>
                    <a:pt x="2" y="32"/>
                  </a:cubicBezTo>
                  <a:cubicBezTo>
                    <a:pt x="3" y="23"/>
                    <a:pt x="9" y="15"/>
                    <a:pt x="18" y="9"/>
                  </a:cubicBezTo>
                  <a:cubicBezTo>
                    <a:pt x="25" y="5"/>
                    <a:pt x="33" y="2"/>
                    <a:pt x="44" y="1"/>
                  </a:cubicBezTo>
                  <a:cubicBezTo>
                    <a:pt x="50" y="0"/>
                    <a:pt x="56" y="0"/>
                    <a:pt x="62" y="0"/>
                  </a:cubicBezTo>
                  <a:close/>
                  <a:moveTo>
                    <a:pt x="79" y="52"/>
                  </a:moveTo>
                  <a:cubicBezTo>
                    <a:pt x="84" y="43"/>
                    <a:pt x="88" y="35"/>
                    <a:pt x="87" y="26"/>
                  </a:cubicBezTo>
                  <a:cubicBezTo>
                    <a:pt x="85" y="19"/>
                    <a:pt x="79" y="12"/>
                    <a:pt x="71" y="8"/>
                  </a:cubicBezTo>
                  <a:cubicBezTo>
                    <a:pt x="64" y="5"/>
                    <a:pt x="55" y="4"/>
                    <a:pt x="45" y="6"/>
                  </a:cubicBezTo>
                  <a:cubicBezTo>
                    <a:pt x="35" y="7"/>
                    <a:pt x="27" y="10"/>
                    <a:pt x="21" y="14"/>
                  </a:cubicBezTo>
                  <a:cubicBezTo>
                    <a:pt x="13" y="19"/>
                    <a:pt x="8" y="26"/>
                    <a:pt x="7" y="33"/>
                  </a:cubicBezTo>
                  <a:cubicBezTo>
                    <a:pt x="5" y="43"/>
                    <a:pt x="11" y="55"/>
                    <a:pt x="21" y="62"/>
                  </a:cubicBezTo>
                  <a:cubicBezTo>
                    <a:pt x="34" y="72"/>
                    <a:pt x="45" y="76"/>
                    <a:pt x="55" y="74"/>
                  </a:cubicBezTo>
                  <a:cubicBezTo>
                    <a:pt x="65" y="72"/>
                    <a:pt x="73" y="65"/>
                    <a:pt x="79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34739" y="5062242"/>
              <a:ext cx="334794" cy="313870"/>
            </a:xfrm>
            <a:custGeom>
              <a:rect b="b" l="l" r="r" t="t"/>
              <a:pathLst>
                <a:path extrusionOk="0" h="53" w="57">
                  <a:moveTo>
                    <a:pt x="33" y="1"/>
                  </a:moveTo>
                  <a:cubicBezTo>
                    <a:pt x="37" y="1"/>
                    <a:pt x="41" y="3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53" y="12"/>
                    <a:pt x="57" y="21"/>
                    <a:pt x="54" y="30"/>
                  </a:cubicBezTo>
                  <a:cubicBezTo>
                    <a:pt x="49" y="43"/>
                    <a:pt x="34" y="53"/>
                    <a:pt x="20" y="52"/>
                  </a:cubicBezTo>
                  <a:cubicBezTo>
                    <a:pt x="9" y="52"/>
                    <a:pt x="2" y="45"/>
                    <a:pt x="1" y="34"/>
                  </a:cubicBezTo>
                  <a:cubicBezTo>
                    <a:pt x="0" y="20"/>
                    <a:pt x="9" y="3"/>
                    <a:pt x="24" y="1"/>
                  </a:cubicBezTo>
                  <a:cubicBezTo>
                    <a:pt x="27" y="0"/>
                    <a:pt x="30" y="0"/>
                    <a:pt x="33" y="1"/>
                  </a:cubicBezTo>
                  <a:close/>
                  <a:moveTo>
                    <a:pt x="18" y="47"/>
                  </a:moveTo>
                  <a:cubicBezTo>
                    <a:pt x="19" y="47"/>
                    <a:pt x="19" y="47"/>
                    <a:pt x="20" y="47"/>
                  </a:cubicBezTo>
                  <a:cubicBezTo>
                    <a:pt x="32" y="48"/>
                    <a:pt x="45" y="39"/>
                    <a:pt x="49" y="29"/>
                  </a:cubicBezTo>
                  <a:cubicBezTo>
                    <a:pt x="51" y="21"/>
                    <a:pt x="48" y="15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37" y="6"/>
                    <a:pt x="31" y="5"/>
                    <a:pt x="25" y="6"/>
                  </a:cubicBezTo>
                  <a:cubicBezTo>
                    <a:pt x="13" y="8"/>
                    <a:pt x="5" y="22"/>
                    <a:pt x="6" y="34"/>
                  </a:cubicBezTo>
                  <a:cubicBezTo>
                    <a:pt x="6" y="38"/>
                    <a:pt x="8" y="46"/>
                    <a:pt x="18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" name="Google Shape;72;p2"/>
          <p:cNvSpPr txBox="1"/>
          <p:nvPr>
            <p:ph type="ctrTitle"/>
          </p:nvPr>
        </p:nvSpPr>
        <p:spPr>
          <a:xfrm>
            <a:off x="1833300" y="1291025"/>
            <a:ext cx="54774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" name="Google Shape;73;p2"/>
          <p:cNvSpPr txBox="1"/>
          <p:nvPr>
            <p:ph idx="1" type="subTitle"/>
          </p:nvPr>
        </p:nvSpPr>
        <p:spPr>
          <a:xfrm>
            <a:off x="2876975" y="3228175"/>
            <a:ext cx="3436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1"/>
          <p:cNvSpPr txBox="1"/>
          <p:nvPr>
            <p:ph hasCustomPrompt="1" type="title"/>
          </p:nvPr>
        </p:nvSpPr>
        <p:spPr>
          <a:xfrm>
            <a:off x="1432050" y="1557950"/>
            <a:ext cx="6279900" cy="135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45" name="Google Shape;345;p11"/>
          <p:cNvSpPr txBox="1"/>
          <p:nvPr>
            <p:ph idx="1" type="body"/>
          </p:nvPr>
        </p:nvSpPr>
        <p:spPr>
          <a:xfrm>
            <a:off x="2429100" y="2771225"/>
            <a:ext cx="4285800" cy="7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6" name="Google Shape;346;p11"/>
          <p:cNvSpPr/>
          <p:nvPr/>
        </p:nvSpPr>
        <p:spPr>
          <a:xfrm>
            <a:off x="7648376" y="-914606"/>
            <a:ext cx="2350708" cy="2753084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7" name="Google Shape;347;p11"/>
          <p:cNvGrpSpPr/>
          <p:nvPr/>
        </p:nvGrpSpPr>
        <p:grpSpPr>
          <a:xfrm>
            <a:off x="119747" y="3892702"/>
            <a:ext cx="963583" cy="942404"/>
            <a:chOff x="119747" y="3892702"/>
            <a:chExt cx="963583" cy="942404"/>
          </a:xfrm>
        </p:grpSpPr>
        <p:sp>
          <p:nvSpPr>
            <p:cNvPr id="348" name="Google Shape;348;p11"/>
            <p:cNvSpPr/>
            <p:nvPr/>
          </p:nvSpPr>
          <p:spPr>
            <a:xfrm>
              <a:off x="119747" y="3892702"/>
              <a:ext cx="963583" cy="942404"/>
            </a:xfrm>
            <a:custGeom>
              <a:rect b="b" l="l" r="r" t="t"/>
              <a:pathLst>
                <a:path extrusionOk="0" h="157" w="162">
                  <a:moveTo>
                    <a:pt x="71" y="1"/>
                  </a:moveTo>
                  <a:cubicBezTo>
                    <a:pt x="78" y="2"/>
                    <a:pt x="85" y="4"/>
                    <a:pt x="93" y="7"/>
                  </a:cubicBezTo>
                  <a:cubicBezTo>
                    <a:pt x="115" y="14"/>
                    <a:pt x="139" y="23"/>
                    <a:pt x="151" y="44"/>
                  </a:cubicBezTo>
                  <a:cubicBezTo>
                    <a:pt x="162" y="62"/>
                    <a:pt x="160" y="8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35" y="127"/>
                    <a:pt x="111" y="145"/>
                    <a:pt x="91" y="151"/>
                  </a:cubicBezTo>
                  <a:cubicBezTo>
                    <a:pt x="69" y="157"/>
                    <a:pt x="38" y="138"/>
                    <a:pt x="22" y="123"/>
                  </a:cubicBezTo>
                  <a:cubicBezTo>
                    <a:pt x="8" y="109"/>
                    <a:pt x="0" y="92"/>
                    <a:pt x="1" y="76"/>
                  </a:cubicBezTo>
                  <a:cubicBezTo>
                    <a:pt x="2" y="61"/>
                    <a:pt x="10" y="48"/>
                    <a:pt x="18" y="36"/>
                  </a:cubicBezTo>
                  <a:cubicBezTo>
                    <a:pt x="26" y="22"/>
                    <a:pt x="35" y="9"/>
                    <a:pt x="49" y="3"/>
                  </a:cubicBezTo>
                  <a:cubicBezTo>
                    <a:pt x="56" y="1"/>
                    <a:pt x="63" y="0"/>
                    <a:pt x="71" y="1"/>
                  </a:cubicBezTo>
                  <a:close/>
                  <a:moveTo>
                    <a:pt x="145" y="107"/>
                  </a:moveTo>
                  <a:cubicBezTo>
                    <a:pt x="158" y="87"/>
                    <a:pt x="160" y="62"/>
                    <a:pt x="149" y="45"/>
                  </a:cubicBezTo>
                  <a:cubicBezTo>
                    <a:pt x="138" y="24"/>
                    <a:pt x="114" y="15"/>
                    <a:pt x="92" y="9"/>
                  </a:cubicBezTo>
                  <a:cubicBezTo>
                    <a:pt x="78" y="4"/>
                    <a:pt x="63" y="0"/>
                    <a:pt x="50" y="5"/>
                  </a:cubicBezTo>
                  <a:cubicBezTo>
                    <a:pt x="36" y="10"/>
                    <a:pt x="28" y="23"/>
                    <a:pt x="19" y="37"/>
                  </a:cubicBezTo>
                  <a:cubicBezTo>
                    <a:pt x="12" y="48"/>
                    <a:pt x="4" y="62"/>
                    <a:pt x="3" y="76"/>
                  </a:cubicBezTo>
                  <a:cubicBezTo>
                    <a:pt x="3" y="91"/>
                    <a:pt x="10" y="108"/>
                    <a:pt x="24" y="122"/>
                  </a:cubicBezTo>
                  <a:cubicBezTo>
                    <a:pt x="39" y="136"/>
                    <a:pt x="70" y="155"/>
                    <a:pt x="90" y="149"/>
                  </a:cubicBezTo>
                  <a:cubicBezTo>
                    <a:pt x="110" y="143"/>
                    <a:pt x="133" y="125"/>
                    <a:pt x="145" y="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204457" y="3987995"/>
              <a:ext cx="783569" cy="762392"/>
            </a:xfrm>
            <a:custGeom>
              <a:rect b="b" l="l" r="r" t="t"/>
              <a:pathLst>
                <a:path extrusionOk="0" h="127" w="131">
                  <a:moveTo>
                    <a:pt x="73" y="2"/>
                  </a:moveTo>
                  <a:cubicBezTo>
                    <a:pt x="88" y="4"/>
                    <a:pt x="100" y="9"/>
                    <a:pt x="110" y="16"/>
                  </a:cubicBezTo>
                  <a:cubicBezTo>
                    <a:pt x="122" y="27"/>
                    <a:pt x="130" y="43"/>
                    <a:pt x="130" y="60"/>
                  </a:cubicBezTo>
                  <a:cubicBezTo>
                    <a:pt x="131" y="76"/>
                    <a:pt x="124" y="92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07" y="110"/>
                    <a:pt x="100" y="115"/>
                    <a:pt x="93" y="118"/>
                  </a:cubicBezTo>
                  <a:cubicBezTo>
                    <a:pt x="78" y="126"/>
                    <a:pt x="66" y="127"/>
                    <a:pt x="55" y="124"/>
                  </a:cubicBezTo>
                  <a:cubicBezTo>
                    <a:pt x="40" y="119"/>
                    <a:pt x="27" y="111"/>
                    <a:pt x="18" y="100"/>
                  </a:cubicBezTo>
                  <a:cubicBezTo>
                    <a:pt x="6" y="85"/>
                    <a:pt x="0" y="65"/>
                    <a:pt x="4" y="46"/>
                  </a:cubicBezTo>
                  <a:cubicBezTo>
                    <a:pt x="7" y="27"/>
                    <a:pt x="21" y="11"/>
                    <a:pt x="39" y="4"/>
                  </a:cubicBezTo>
                  <a:cubicBezTo>
                    <a:pt x="48" y="1"/>
                    <a:pt x="58" y="0"/>
                    <a:pt x="71" y="2"/>
                  </a:cubicBezTo>
                  <a:cubicBezTo>
                    <a:pt x="71" y="2"/>
                    <a:pt x="72" y="2"/>
                    <a:pt x="73" y="2"/>
                  </a:cubicBezTo>
                  <a:close/>
                  <a:moveTo>
                    <a:pt x="111" y="103"/>
                  </a:moveTo>
                  <a:cubicBezTo>
                    <a:pt x="122" y="91"/>
                    <a:pt x="129" y="76"/>
                    <a:pt x="128" y="60"/>
                  </a:cubicBezTo>
                  <a:cubicBezTo>
                    <a:pt x="128" y="43"/>
                    <a:pt x="121" y="28"/>
                    <a:pt x="108" y="18"/>
                  </a:cubicBezTo>
                  <a:cubicBezTo>
                    <a:pt x="99" y="10"/>
                    <a:pt x="86" y="5"/>
                    <a:pt x="71" y="4"/>
                  </a:cubicBezTo>
                  <a:cubicBezTo>
                    <a:pt x="58" y="2"/>
                    <a:pt x="48" y="3"/>
                    <a:pt x="39" y="6"/>
                  </a:cubicBezTo>
                  <a:cubicBezTo>
                    <a:pt x="22" y="12"/>
                    <a:pt x="9" y="28"/>
                    <a:pt x="6" y="47"/>
                  </a:cubicBezTo>
                  <a:cubicBezTo>
                    <a:pt x="2" y="64"/>
                    <a:pt x="8" y="84"/>
                    <a:pt x="20" y="98"/>
                  </a:cubicBezTo>
                  <a:cubicBezTo>
                    <a:pt x="29" y="109"/>
                    <a:pt x="41" y="117"/>
                    <a:pt x="55" y="122"/>
                  </a:cubicBezTo>
                  <a:cubicBezTo>
                    <a:pt x="66" y="125"/>
                    <a:pt x="78" y="124"/>
                    <a:pt x="92" y="117"/>
                  </a:cubicBezTo>
                  <a:cubicBezTo>
                    <a:pt x="99" y="113"/>
                    <a:pt x="106" y="109"/>
                    <a:pt x="111" y="103"/>
                  </a:cubicBezTo>
                  <a:close/>
                  <a:moveTo>
                    <a:pt x="112" y="104"/>
                  </a:moveTo>
                  <a:cubicBezTo>
                    <a:pt x="112" y="104"/>
                    <a:pt x="112" y="104"/>
                    <a:pt x="112" y="1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257404" y="4019767"/>
              <a:ext cx="667096" cy="677682"/>
            </a:xfrm>
            <a:custGeom>
              <a:rect b="b" l="l" r="r" t="t"/>
              <a:pathLst>
                <a:path extrusionOk="0" h="113" w="111">
                  <a:moveTo>
                    <a:pt x="57" y="1"/>
                  </a:moveTo>
                  <a:cubicBezTo>
                    <a:pt x="59" y="1"/>
                    <a:pt x="61" y="2"/>
                    <a:pt x="64" y="2"/>
                  </a:cubicBezTo>
                  <a:cubicBezTo>
                    <a:pt x="73" y="5"/>
                    <a:pt x="82" y="10"/>
                    <a:pt x="90" y="18"/>
                  </a:cubicBezTo>
                  <a:cubicBezTo>
                    <a:pt x="97" y="24"/>
                    <a:pt x="106" y="35"/>
                    <a:pt x="109" y="48"/>
                  </a:cubicBezTo>
                  <a:cubicBezTo>
                    <a:pt x="111" y="61"/>
                    <a:pt x="107" y="75"/>
                    <a:pt x="98" y="87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4" y="94"/>
                    <a:pt x="87" y="100"/>
                    <a:pt x="79" y="105"/>
                  </a:cubicBezTo>
                  <a:cubicBezTo>
                    <a:pt x="78" y="105"/>
                    <a:pt x="78" y="106"/>
                    <a:pt x="77" y="106"/>
                  </a:cubicBezTo>
                  <a:cubicBezTo>
                    <a:pt x="72" y="109"/>
                    <a:pt x="67" y="113"/>
                    <a:pt x="61" y="112"/>
                  </a:cubicBezTo>
                  <a:cubicBezTo>
                    <a:pt x="54" y="111"/>
                    <a:pt x="47" y="109"/>
                    <a:pt x="40" y="105"/>
                  </a:cubicBezTo>
                  <a:cubicBezTo>
                    <a:pt x="27" y="98"/>
                    <a:pt x="16" y="88"/>
                    <a:pt x="8" y="76"/>
                  </a:cubicBezTo>
                  <a:cubicBezTo>
                    <a:pt x="3" y="67"/>
                    <a:pt x="0" y="59"/>
                    <a:pt x="1" y="52"/>
                  </a:cubicBezTo>
                  <a:cubicBezTo>
                    <a:pt x="1" y="41"/>
                    <a:pt x="6" y="32"/>
                    <a:pt x="11" y="25"/>
                  </a:cubicBezTo>
                  <a:cubicBezTo>
                    <a:pt x="16" y="18"/>
                    <a:pt x="23" y="9"/>
                    <a:pt x="33" y="5"/>
                  </a:cubicBezTo>
                  <a:cubicBezTo>
                    <a:pt x="40" y="1"/>
                    <a:pt x="49" y="0"/>
                    <a:pt x="57" y="1"/>
                  </a:cubicBezTo>
                  <a:close/>
                  <a:moveTo>
                    <a:pt x="97" y="86"/>
                  </a:moveTo>
                  <a:cubicBezTo>
                    <a:pt x="105" y="75"/>
                    <a:pt x="109" y="61"/>
                    <a:pt x="107" y="48"/>
                  </a:cubicBezTo>
                  <a:cubicBezTo>
                    <a:pt x="104" y="36"/>
                    <a:pt x="96" y="25"/>
                    <a:pt x="89" y="19"/>
                  </a:cubicBezTo>
                  <a:cubicBezTo>
                    <a:pt x="81" y="12"/>
                    <a:pt x="72" y="7"/>
                    <a:pt x="63" y="4"/>
                  </a:cubicBezTo>
                  <a:cubicBezTo>
                    <a:pt x="53" y="1"/>
                    <a:pt x="42" y="2"/>
                    <a:pt x="34" y="6"/>
                  </a:cubicBezTo>
                  <a:cubicBezTo>
                    <a:pt x="26" y="10"/>
                    <a:pt x="20" y="16"/>
                    <a:pt x="13" y="26"/>
                  </a:cubicBezTo>
                  <a:cubicBezTo>
                    <a:pt x="8" y="33"/>
                    <a:pt x="3" y="42"/>
                    <a:pt x="3" y="52"/>
                  </a:cubicBezTo>
                  <a:cubicBezTo>
                    <a:pt x="2" y="59"/>
                    <a:pt x="5" y="66"/>
                    <a:pt x="10" y="75"/>
                  </a:cubicBezTo>
                  <a:cubicBezTo>
                    <a:pt x="17" y="86"/>
                    <a:pt x="28" y="96"/>
                    <a:pt x="41" y="103"/>
                  </a:cubicBezTo>
                  <a:cubicBezTo>
                    <a:pt x="48" y="107"/>
                    <a:pt x="55" y="109"/>
                    <a:pt x="61" y="110"/>
                  </a:cubicBezTo>
                  <a:cubicBezTo>
                    <a:pt x="66" y="111"/>
                    <a:pt x="71" y="108"/>
                    <a:pt x="76" y="105"/>
                  </a:cubicBezTo>
                  <a:cubicBezTo>
                    <a:pt x="77" y="104"/>
                    <a:pt x="77" y="104"/>
                    <a:pt x="78" y="103"/>
                  </a:cubicBezTo>
                  <a:cubicBezTo>
                    <a:pt x="86" y="98"/>
                    <a:pt x="92" y="92"/>
                    <a:pt x="97" y="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1"/>
            <p:cNvSpPr/>
            <p:nvPr/>
          </p:nvSpPr>
          <p:spPr>
            <a:xfrm>
              <a:off x="320937" y="4115061"/>
              <a:ext cx="508261" cy="508261"/>
            </a:xfrm>
            <a:custGeom>
              <a:rect b="b" l="l" r="r" t="t"/>
              <a:pathLst>
                <a:path extrusionOk="0" h="85" w="84">
                  <a:moveTo>
                    <a:pt x="47" y="1"/>
                  </a:moveTo>
                  <a:cubicBezTo>
                    <a:pt x="54" y="2"/>
                    <a:pt x="60" y="4"/>
                    <a:pt x="66" y="7"/>
                  </a:cubicBezTo>
                  <a:cubicBezTo>
                    <a:pt x="73" y="11"/>
                    <a:pt x="78" y="16"/>
                    <a:pt x="81" y="21"/>
                  </a:cubicBezTo>
                  <a:cubicBezTo>
                    <a:pt x="84" y="26"/>
                    <a:pt x="84" y="32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8"/>
                    <a:pt x="80" y="56"/>
                    <a:pt x="76" y="63"/>
                  </a:cubicBezTo>
                  <a:cubicBezTo>
                    <a:pt x="72" y="70"/>
                    <a:pt x="67" y="76"/>
                    <a:pt x="61" y="81"/>
                  </a:cubicBezTo>
                  <a:cubicBezTo>
                    <a:pt x="56" y="85"/>
                    <a:pt x="52" y="84"/>
                    <a:pt x="46" y="83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30" y="80"/>
                    <a:pt x="17" y="72"/>
                    <a:pt x="9" y="60"/>
                  </a:cubicBezTo>
                  <a:cubicBezTo>
                    <a:pt x="5" y="55"/>
                    <a:pt x="0" y="47"/>
                    <a:pt x="0" y="37"/>
                  </a:cubicBezTo>
                  <a:cubicBezTo>
                    <a:pt x="0" y="23"/>
                    <a:pt x="10" y="9"/>
                    <a:pt x="24" y="4"/>
                  </a:cubicBezTo>
                  <a:cubicBezTo>
                    <a:pt x="31" y="1"/>
                    <a:pt x="39" y="0"/>
                    <a:pt x="47" y="1"/>
                  </a:cubicBezTo>
                  <a:close/>
                  <a:moveTo>
                    <a:pt x="50" y="82"/>
                  </a:moveTo>
                  <a:cubicBezTo>
                    <a:pt x="54" y="82"/>
                    <a:pt x="57" y="82"/>
                    <a:pt x="60" y="79"/>
                  </a:cubicBezTo>
                  <a:cubicBezTo>
                    <a:pt x="65" y="75"/>
                    <a:pt x="70" y="69"/>
                    <a:pt x="74" y="62"/>
                  </a:cubicBezTo>
                  <a:cubicBezTo>
                    <a:pt x="78" y="55"/>
                    <a:pt x="81" y="47"/>
                    <a:pt x="81" y="39"/>
                  </a:cubicBezTo>
                  <a:cubicBezTo>
                    <a:pt x="81" y="39"/>
                    <a:pt x="81" y="39"/>
                    <a:pt x="81" y="39"/>
                  </a:cubicBezTo>
                  <a:cubicBezTo>
                    <a:pt x="82" y="32"/>
                    <a:pt x="82" y="26"/>
                    <a:pt x="79" y="22"/>
                  </a:cubicBezTo>
                  <a:cubicBezTo>
                    <a:pt x="77" y="17"/>
                    <a:pt x="72" y="12"/>
                    <a:pt x="65" y="9"/>
                  </a:cubicBezTo>
                  <a:cubicBezTo>
                    <a:pt x="52" y="2"/>
                    <a:pt x="37" y="1"/>
                    <a:pt x="25" y="5"/>
                  </a:cubicBezTo>
                  <a:cubicBezTo>
                    <a:pt x="12" y="11"/>
                    <a:pt x="2" y="24"/>
                    <a:pt x="2" y="37"/>
                  </a:cubicBezTo>
                  <a:cubicBezTo>
                    <a:pt x="2" y="46"/>
                    <a:pt x="7" y="54"/>
                    <a:pt x="10" y="59"/>
                  </a:cubicBezTo>
                  <a:cubicBezTo>
                    <a:pt x="19" y="70"/>
                    <a:pt x="31" y="78"/>
                    <a:pt x="45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8" y="81"/>
                    <a:pt x="49" y="81"/>
                    <a:pt x="50" y="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1"/>
            <p:cNvSpPr/>
            <p:nvPr/>
          </p:nvSpPr>
          <p:spPr>
            <a:xfrm>
              <a:off x="384470" y="4189187"/>
              <a:ext cx="402374" cy="370611"/>
            </a:xfrm>
            <a:custGeom>
              <a:rect b="b" l="l" r="r" t="t"/>
              <a:pathLst>
                <a:path extrusionOk="0" h="63" w="68">
                  <a:moveTo>
                    <a:pt x="34" y="0"/>
                  </a:moveTo>
                  <a:cubicBezTo>
                    <a:pt x="37" y="1"/>
                    <a:pt x="40" y="1"/>
                    <a:pt x="44" y="2"/>
                  </a:cubicBezTo>
                  <a:cubicBezTo>
                    <a:pt x="51" y="4"/>
                    <a:pt x="58" y="6"/>
                    <a:pt x="62" y="11"/>
                  </a:cubicBezTo>
                  <a:cubicBezTo>
                    <a:pt x="68" y="19"/>
                    <a:pt x="65" y="30"/>
                    <a:pt x="63" y="37"/>
                  </a:cubicBezTo>
                  <a:cubicBezTo>
                    <a:pt x="60" y="43"/>
                    <a:pt x="58" y="51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48" y="61"/>
                    <a:pt x="41" y="63"/>
                    <a:pt x="34" y="63"/>
                  </a:cubicBezTo>
                  <a:cubicBezTo>
                    <a:pt x="25" y="62"/>
                    <a:pt x="14" y="56"/>
                    <a:pt x="8" y="47"/>
                  </a:cubicBezTo>
                  <a:cubicBezTo>
                    <a:pt x="2" y="40"/>
                    <a:pt x="0" y="30"/>
                    <a:pt x="2" y="21"/>
                  </a:cubicBezTo>
                  <a:cubicBezTo>
                    <a:pt x="4" y="11"/>
                    <a:pt x="12" y="4"/>
                    <a:pt x="21" y="1"/>
                  </a:cubicBezTo>
                  <a:cubicBezTo>
                    <a:pt x="25" y="0"/>
                    <a:pt x="30" y="0"/>
                    <a:pt x="34" y="0"/>
                  </a:cubicBezTo>
                  <a:close/>
                  <a:moveTo>
                    <a:pt x="51" y="55"/>
                  </a:moveTo>
                  <a:cubicBezTo>
                    <a:pt x="56" y="49"/>
                    <a:pt x="59" y="42"/>
                    <a:pt x="61" y="36"/>
                  </a:cubicBezTo>
                  <a:cubicBezTo>
                    <a:pt x="64" y="25"/>
                    <a:pt x="64" y="18"/>
                    <a:pt x="60" y="13"/>
                  </a:cubicBezTo>
                  <a:cubicBezTo>
                    <a:pt x="57" y="8"/>
                    <a:pt x="50" y="6"/>
                    <a:pt x="43" y="4"/>
                  </a:cubicBezTo>
                  <a:cubicBezTo>
                    <a:pt x="35" y="2"/>
                    <a:pt x="28" y="1"/>
                    <a:pt x="21" y="3"/>
                  </a:cubicBezTo>
                  <a:cubicBezTo>
                    <a:pt x="13" y="5"/>
                    <a:pt x="6" y="12"/>
                    <a:pt x="4" y="21"/>
                  </a:cubicBezTo>
                  <a:cubicBezTo>
                    <a:pt x="2" y="30"/>
                    <a:pt x="4" y="39"/>
                    <a:pt x="9" y="46"/>
                  </a:cubicBezTo>
                  <a:cubicBezTo>
                    <a:pt x="15" y="54"/>
                    <a:pt x="25" y="60"/>
                    <a:pt x="35" y="61"/>
                  </a:cubicBezTo>
                  <a:cubicBezTo>
                    <a:pt x="41" y="61"/>
                    <a:pt x="47" y="59"/>
                    <a:pt x="51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1"/>
            <p:cNvSpPr/>
            <p:nvPr/>
          </p:nvSpPr>
          <p:spPr>
            <a:xfrm>
              <a:off x="426825" y="4220949"/>
              <a:ext cx="296486" cy="275308"/>
            </a:xfrm>
            <a:custGeom>
              <a:rect b="b" l="l" r="r" t="t"/>
              <a:pathLst>
                <a:path extrusionOk="0" h="46" w="51">
                  <a:moveTo>
                    <a:pt x="27" y="1"/>
                  </a:moveTo>
                  <a:cubicBezTo>
                    <a:pt x="31" y="1"/>
                    <a:pt x="35" y="2"/>
                    <a:pt x="38" y="3"/>
                  </a:cubicBezTo>
                  <a:cubicBezTo>
                    <a:pt x="41" y="4"/>
                    <a:pt x="45" y="6"/>
                    <a:pt x="47" y="9"/>
                  </a:cubicBezTo>
                  <a:cubicBezTo>
                    <a:pt x="51" y="13"/>
                    <a:pt x="49" y="19"/>
                    <a:pt x="48" y="24"/>
                  </a:cubicBezTo>
                  <a:cubicBezTo>
                    <a:pt x="46" y="29"/>
                    <a:pt x="45" y="34"/>
                    <a:pt x="41" y="39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38" y="43"/>
                    <a:pt x="33" y="46"/>
                    <a:pt x="26" y="46"/>
                  </a:cubicBezTo>
                  <a:cubicBezTo>
                    <a:pt x="18" y="46"/>
                    <a:pt x="10" y="42"/>
                    <a:pt x="6" y="36"/>
                  </a:cubicBezTo>
                  <a:cubicBezTo>
                    <a:pt x="1" y="30"/>
                    <a:pt x="0" y="21"/>
                    <a:pt x="3" y="14"/>
                  </a:cubicBezTo>
                  <a:cubicBezTo>
                    <a:pt x="6" y="6"/>
                    <a:pt x="13" y="1"/>
                    <a:pt x="21" y="0"/>
                  </a:cubicBezTo>
                  <a:cubicBezTo>
                    <a:pt x="23" y="0"/>
                    <a:pt x="25" y="0"/>
                    <a:pt x="27" y="1"/>
                  </a:cubicBezTo>
                  <a:close/>
                  <a:moveTo>
                    <a:pt x="40" y="38"/>
                  </a:moveTo>
                  <a:cubicBezTo>
                    <a:pt x="43" y="33"/>
                    <a:pt x="44" y="28"/>
                    <a:pt x="46" y="23"/>
                  </a:cubicBezTo>
                  <a:cubicBezTo>
                    <a:pt x="47" y="19"/>
                    <a:pt x="48" y="14"/>
                    <a:pt x="46" y="10"/>
                  </a:cubicBezTo>
                  <a:cubicBezTo>
                    <a:pt x="44" y="8"/>
                    <a:pt x="41" y="6"/>
                    <a:pt x="37" y="5"/>
                  </a:cubicBezTo>
                  <a:cubicBezTo>
                    <a:pt x="33" y="4"/>
                    <a:pt x="27" y="2"/>
                    <a:pt x="22" y="2"/>
                  </a:cubicBezTo>
                  <a:cubicBezTo>
                    <a:pt x="14" y="3"/>
                    <a:pt x="8" y="8"/>
                    <a:pt x="5" y="15"/>
                  </a:cubicBezTo>
                  <a:cubicBezTo>
                    <a:pt x="2" y="21"/>
                    <a:pt x="3" y="29"/>
                    <a:pt x="7" y="35"/>
                  </a:cubicBezTo>
                  <a:cubicBezTo>
                    <a:pt x="11" y="40"/>
                    <a:pt x="19" y="44"/>
                    <a:pt x="26" y="44"/>
                  </a:cubicBezTo>
                  <a:cubicBezTo>
                    <a:pt x="32" y="44"/>
                    <a:pt x="37" y="41"/>
                    <a:pt x="40" y="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1"/>
            <p:cNvSpPr/>
            <p:nvPr/>
          </p:nvSpPr>
          <p:spPr>
            <a:xfrm>
              <a:off x="458588" y="4263304"/>
              <a:ext cx="211776" cy="190598"/>
            </a:xfrm>
            <a:custGeom>
              <a:rect b="b" l="l" r="r" t="t"/>
              <a:pathLst>
                <a:path extrusionOk="0" h="31" w="36">
                  <a:moveTo>
                    <a:pt x="23" y="0"/>
                  </a:moveTo>
                  <a:cubicBezTo>
                    <a:pt x="25" y="1"/>
                    <a:pt x="26" y="1"/>
                    <a:pt x="28" y="2"/>
                  </a:cubicBezTo>
                  <a:cubicBezTo>
                    <a:pt x="31" y="3"/>
                    <a:pt x="34" y="6"/>
                    <a:pt x="35" y="10"/>
                  </a:cubicBezTo>
                  <a:cubicBezTo>
                    <a:pt x="36" y="14"/>
                    <a:pt x="33" y="18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29" y="26"/>
                    <a:pt x="26" y="29"/>
                    <a:pt x="22" y="30"/>
                  </a:cubicBezTo>
                  <a:cubicBezTo>
                    <a:pt x="17" y="31"/>
                    <a:pt x="12" y="30"/>
                    <a:pt x="7" y="25"/>
                  </a:cubicBezTo>
                  <a:cubicBezTo>
                    <a:pt x="3" y="22"/>
                    <a:pt x="0" y="17"/>
                    <a:pt x="1" y="12"/>
                  </a:cubicBezTo>
                  <a:cubicBezTo>
                    <a:pt x="2" y="9"/>
                    <a:pt x="4" y="6"/>
                    <a:pt x="7" y="4"/>
                  </a:cubicBezTo>
                  <a:cubicBezTo>
                    <a:pt x="10" y="2"/>
                    <a:pt x="13" y="1"/>
                    <a:pt x="17" y="1"/>
                  </a:cubicBezTo>
                  <a:cubicBezTo>
                    <a:pt x="19" y="0"/>
                    <a:pt x="21" y="0"/>
                    <a:pt x="23" y="0"/>
                  </a:cubicBezTo>
                  <a:close/>
                  <a:moveTo>
                    <a:pt x="30" y="20"/>
                  </a:moveTo>
                  <a:cubicBezTo>
                    <a:pt x="32" y="17"/>
                    <a:pt x="33" y="13"/>
                    <a:pt x="33" y="10"/>
                  </a:cubicBezTo>
                  <a:cubicBezTo>
                    <a:pt x="32" y="7"/>
                    <a:pt x="30" y="5"/>
                    <a:pt x="27" y="3"/>
                  </a:cubicBezTo>
                  <a:cubicBezTo>
                    <a:pt x="24" y="2"/>
                    <a:pt x="21" y="2"/>
                    <a:pt x="17" y="3"/>
                  </a:cubicBezTo>
                  <a:cubicBezTo>
                    <a:pt x="13" y="3"/>
                    <a:pt x="10" y="4"/>
                    <a:pt x="8" y="6"/>
                  </a:cubicBezTo>
                  <a:cubicBezTo>
                    <a:pt x="5" y="7"/>
                    <a:pt x="3" y="10"/>
                    <a:pt x="3" y="13"/>
                  </a:cubicBezTo>
                  <a:cubicBezTo>
                    <a:pt x="2" y="17"/>
                    <a:pt x="4" y="21"/>
                    <a:pt x="8" y="24"/>
                  </a:cubicBezTo>
                  <a:cubicBezTo>
                    <a:pt x="13" y="28"/>
                    <a:pt x="17" y="29"/>
                    <a:pt x="21" y="28"/>
                  </a:cubicBezTo>
                  <a:cubicBezTo>
                    <a:pt x="25" y="27"/>
                    <a:pt x="28" y="25"/>
                    <a:pt x="30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1"/>
            <p:cNvSpPr/>
            <p:nvPr/>
          </p:nvSpPr>
          <p:spPr>
            <a:xfrm>
              <a:off x="511535" y="4284481"/>
              <a:ext cx="137657" cy="127065"/>
            </a:xfrm>
            <a:custGeom>
              <a:rect b="b" l="l" r="r" t="t"/>
              <a:pathLst>
                <a:path extrusionOk="0" h="20" w="22">
                  <a:moveTo>
                    <a:pt x="13" y="0"/>
                  </a:moveTo>
                  <a:cubicBezTo>
                    <a:pt x="14" y="1"/>
                    <a:pt x="16" y="1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20" y="5"/>
                    <a:pt x="22" y="8"/>
                    <a:pt x="21" y="11"/>
                  </a:cubicBezTo>
                  <a:cubicBezTo>
                    <a:pt x="19" y="16"/>
                    <a:pt x="13" y="20"/>
                    <a:pt x="8" y="20"/>
                  </a:cubicBezTo>
                  <a:cubicBezTo>
                    <a:pt x="4" y="20"/>
                    <a:pt x="1" y="17"/>
                    <a:pt x="1" y="13"/>
                  </a:cubicBezTo>
                  <a:cubicBezTo>
                    <a:pt x="0" y="8"/>
                    <a:pt x="4" y="1"/>
                    <a:pt x="9" y="0"/>
                  </a:cubicBezTo>
                  <a:cubicBezTo>
                    <a:pt x="10" y="0"/>
                    <a:pt x="12" y="0"/>
                    <a:pt x="13" y="0"/>
                  </a:cubicBezTo>
                  <a:close/>
                  <a:moveTo>
                    <a:pt x="7" y="18"/>
                  </a:moveTo>
                  <a:cubicBezTo>
                    <a:pt x="7" y="18"/>
                    <a:pt x="8" y="18"/>
                    <a:pt x="8" y="18"/>
                  </a:cubicBezTo>
                  <a:cubicBezTo>
                    <a:pt x="12" y="18"/>
                    <a:pt x="17" y="15"/>
                    <a:pt x="19" y="11"/>
                  </a:cubicBezTo>
                  <a:cubicBezTo>
                    <a:pt x="20" y="8"/>
                    <a:pt x="19" y="6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4" y="3"/>
                    <a:pt x="12" y="2"/>
                    <a:pt x="10" y="2"/>
                  </a:cubicBezTo>
                  <a:cubicBezTo>
                    <a:pt x="5" y="3"/>
                    <a:pt x="2" y="9"/>
                    <a:pt x="3" y="13"/>
                  </a:cubicBezTo>
                  <a:cubicBezTo>
                    <a:pt x="3" y="14"/>
                    <a:pt x="3" y="17"/>
                    <a:pt x="7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11"/>
          <p:cNvSpPr/>
          <p:nvPr/>
        </p:nvSpPr>
        <p:spPr>
          <a:xfrm>
            <a:off x="7277764" y="3172664"/>
            <a:ext cx="2138936" cy="3568424"/>
          </a:xfrm>
          <a:custGeom>
            <a:rect b="b" l="l" r="r" t="t"/>
            <a:pathLst>
              <a:path extrusionOk="0" h="597" w="357">
                <a:moveTo>
                  <a:pt x="210" y="28"/>
                </a:moveTo>
                <a:cubicBezTo>
                  <a:pt x="185" y="52"/>
                  <a:pt x="176" y="89"/>
                  <a:pt x="153" y="116"/>
                </a:cubicBezTo>
                <a:cubicBezTo>
                  <a:pt x="115" y="160"/>
                  <a:pt x="44" y="172"/>
                  <a:pt x="17" y="225"/>
                </a:cubicBezTo>
                <a:cubicBezTo>
                  <a:pt x="0" y="261"/>
                  <a:pt x="10" y="304"/>
                  <a:pt x="23" y="342"/>
                </a:cubicBezTo>
                <a:cubicBezTo>
                  <a:pt x="36" y="380"/>
                  <a:pt x="53" y="419"/>
                  <a:pt x="46" y="459"/>
                </a:cubicBezTo>
                <a:cubicBezTo>
                  <a:pt x="43" y="480"/>
                  <a:pt x="33" y="500"/>
                  <a:pt x="29" y="521"/>
                </a:cubicBezTo>
                <a:cubicBezTo>
                  <a:pt x="24" y="543"/>
                  <a:pt x="26" y="567"/>
                  <a:pt x="41" y="582"/>
                </a:cubicBezTo>
                <a:cubicBezTo>
                  <a:pt x="56" y="597"/>
                  <a:pt x="80" y="597"/>
                  <a:pt x="100" y="590"/>
                </a:cubicBezTo>
                <a:cubicBezTo>
                  <a:pt x="119" y="582"/>
                  <a:pt x="134" y="567"/>
                  <a:pt x="148" y="551"/>
                </a:cubicBezTo>
                <a:cubicBezTo>
                  <a:pt x="231" y="460"/>
                  <a:pt x="286" y="347"/>
                  <a:pt x="333" y="233"/>
                </a:cubicBezTo>
                <a:cubicBezTo>
                  <a:pt x="344" y="207"/>
                  <a:pt x="355" y="179"/>
                  <a:pt x="356" y="150"/>
                </a:cubicBezTo>
                <a:cubicBezTo>
                  <a:pt x="357" y="114"/>
                  <a:pt x="341" y="79"/>
                  <a:pt x="332" y="44"/>
                </a:cubicBezTo>
                <a:cubicBezTo>
                  <a:pt x="324" y="12"/>
                  <a:pt x="298" y="0"/>
                  <a:pt x="265" y="3"/>
                </a:cubicBezTo>
                <a:cubicBezTo>
                  <a:pt x="245" y="5"/>
                  <a:pt x="225" y="14"/>
                  <a:pt x="210" y="2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1"/>
          <p:cNvSpPr/>
          <p:nvPr/>
        </p:nvSpPr>
        <p:spPr>
          <a:xfrm>
            <a:off x="-494403" y="2198496"/>
            <a:ext cx="3462533" cy="3515474"/>
          </a:xfrm>
          <a:custGeom>
            <a:rect b="b" l="l" r="r" t="t"/>
            <a:pathLst>
              <a:path extrusionOk="0" h="587" w="579">
                <a:moveTo>
                  <a:pt x="12" y="1"/>
                </a:moveTo>
                <a:cubicBezTo>
                  <a:pt x="3" y="34"/>
                  <a:pt x="24" y="68"/>
                  <a:pt x="49" y="87"/>
                </a:cubicBezTo>
                <a:cubicBezTo>
                  <a:pt x="69" y="102"/>
                  <a:pt x="93" y="112"/>
                  <a:pt x="116" y="121"/>
                </a:cubicBezTo>
                <a:cubicBezTo>
                  <a:pt x="124" y="124"/>
                  <a:pt x="132" y="128"/>
                  <a:pt x="139" y="131"/>
                </a:cubicBezTo>
                <a:cubicBezTo>
                  <a:pt x="179" y="148"/>
                  <a:pt x="204" y="168"/>
                  <a:pt x="216" y="194"/>
                </a:cubicBezTo>
                <a:cubicBezTo>
                  <a:pt x="223" y="207"/>
                  <a:pt x="226" y="222"/>
                  <a:pt x="229" y="236"/>
                </a:cubicBezTo>
                <a:cubicBezTo>
                  <a:pt x="232" y="255"/>
                  <a:pt x="236" y="274"/>
                  <a:pt x="247" y="289"/>
                </a:cubicBezTo>
                <a:cubicBezTo>
                  <a:pt x="269" y="318"/>
                  <a:pt x="311" y="324"/>
                  <a:pt x="344" y="328"/>
                </a:cubicBezTo>
                <a:cubicBezTo>
                  <a:pt x="381" y="333"/>
                  <a:pt x="421" y="342"/>
                  <a:pt x="439" y="374"/>
                </a:cubicBezTo>
                <a:cubicBezTo>
                  <a:pt x="447" y="390"/>
                  <a:pt x="448" y="408"/>
                  <a:pt x="449" y="426"/>
                </a:cubicBezTo>
                <a:cubicBezTo>
                  <a:pt x="450" y="432"/>
                  <a:pt x="450" y="439"/>
                  <a:pt x="451" y="445"/>
                </a:cubicBezTo>
                <a:cubicBezTo>
                  <a:pt x="459" y="512"/>
                  <a:pt x="513" y="571"/>
                  <a:pt x="579" y="585"/>
                </a:cubicBezTo>
                <a:cubicBezTo>
                  <a:pt x="579" y="587"/>
                  <a:pt x="579" y="587"/>
                  <a:pt x="579" y="587"/>
                </a:cubicBezTo>
                <a:cubicBezTo>
                  <a:pt x="511" y="573"/>
                  <a:pt x="457" y="513"/>
                  <a:pt x="449" y="445"/>
                </a:cubicBezTo>
                <a:cubicBezTo>
                  <a:pt x="448" y="439"/>
                  <a:pt x="448" y="432"/>
                  <a:pt x="447" y="426"/>
                </a:cubicBezTo>
                <a:cubicBezTo>
                  <a:pt x="446" y="408"/>
                  <a:pt x="445" y="390"/>
                  <a:pt x="437" y="375"/>
                </a:cubicBezTo>
                <a:cubicBezTo>
                  <a:pt x="420" y="344"/>
                  <a:pt x="380" y="335"/>
                  <a:pt x="344" y="330"/>
                </a:cubicBezTo>
                <a:cubicBezTo>
                  <a:pt x="310" y="326"/>
                  <a:pt x="268" y="320"/>
                  <a:pt x="246" y="290"/>
                </a:cubicBezTo>
                <a:cubicBezTo>
                  <a:pt x="234" y="275"/>
                  <a:pt x="230" y="255"/>
                  <a:pt x="227" y="237"/>
                </a:cubicBezTo>
                <a:cubicBezTo>
                  <a:pt x="224" y="223"/>
                  <a:pt x="221" y="208"/>
                  <a:pt x="214" y="195"/>
                </a:cubicBezTo>
                <a:cubicBezTo>
                  <a:pt x="202" y="170"/>
                  <a:pt x="178" y="150"/>
                  <a:pt x="138" y="133"/>
                </a:cubicBezTo>
                <a:cubicBezTo>
                  <a:pt x="131" y="130"/>
                  <a:pt x="123" y="126"/>
                  <a:pt x="116" y="123"/>
                </a:cubicBezTo>
                <a:cubicBezTo>
                  <a:pt x="92" y="114"/>
                  <a:pt x="68" y="104"/>
                  <a:pt x="48" y="89"/>
                </a:cubicBezTo>
                <a:cubicBezTo>
                  <a:pt x="22" y="69"/>
                  <a:pt x="0" y="34"/>
                  <a:pt x="10" y="0"/>
                </a:cubicBezTo>
                <a:lnTo>
                  <a:pt x="1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11"/>
          <p:cNvSpPr/>
          <p:nvPr/>
        </p:nvSpPr>
        <p:spPr>
          <a:xfrm>
            <a:off x="-261450" y="2632631"/>
            <a:ext cx="3208401" cy="2922502"/>
          </a:xfrm>
          <a:custGeom>
            <a:rect b="b" l="l" r="r" t="t"/>
            <a:pathLst>
              <a:path extrusionOk="0" h="488" w="537">
                <a:moveTo>
                  <a:pt x="74" y="13"/>
                </a:moveTo>
                <a:cubicBezTo>
                  <a:pt x="132" y="35"/>
                  <a:pt x="180" y="83"/>
                  <a:pt x="199" y="142"/>
                </a:cubicBezTo>
                <a:cubicBezTo>
                  <a:pt x="200" y="147"/>
                  <a:pt x="202" y="152"/>
                  <a:pt x="203" y="157"/>
                </a:cubicBezTo>
                <a:cubicBezTo>
                  <a:pt x="207" y="171"/>
                  <a:pt x="211" y="186"/>
                  <a:pt x="220" y="199"/>
                </a:cubicBezTo>
                <a:cubicBezTo>
                  <a:pt x="240" y="226"/>
                  <a:pt x="275" y="233"/>
                  <a:pt x="308" y="237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46" y="242"/>
                  <a:pt x="378" y="245"/>
                  <a:pt x="402" y="266"/>
                </a:cubicBezTo>
                <a:cubicBezTo>
                  <a:pt x="427" y="287"/>
                  <a:pt x="436" y="321"/>
                  <a:pt x="441" y="348"/>
                </a:cubicBezTo>
                <a:cubicBezTo>
                  <a:pt x="442" y="354"/>
                  <a:pt x="443" y="360"/>
                  <a:pt x="443" y="365"/>
                </a:cubicBezTo>
                <a:cubicBezTo>
                  <a:pt x="447" y="390"/>
                  <a:pt x="451" y="415"/>
                  <a:pt x="463" y="437"/>
                </a:cubicBezTo>
                <a:cubicBezTo>
                  <a:pt x="477" y="463"/>
                  <a:pt x="506" y="486"/>
                  <a:pt x="536" y="478"/>
                </a:cubicBezTo>
                <a:cubicBezTo>
                  <a:pt x="537" y="480"/>
                  <a:pt x="537" y="480"/>
                  <a:pt x="537" y="480"/>
                </a:cubicBezTo>
                <a:cubicBezTo>
                  <a:pt x="506" y="488"/>
                  <a:pt x="475" y="465"/>
                  <a:pt x="461" y="438"/>
                </a:cubicBezTo>
                <a:cubicBezTo>
                  <a:pt x="449" y="416"/>
                  <a:pt x="445" y="390"/>
                  <a:pt x="441" y="366"/>
                </a:cubicBezTo>
                <a:cubicBezTo>
                  <a:pt x="441" y="360"/>
                  <a:pt x="440" y="354"/>
                  <a:pt x="439" y="349"/>
                </a:cubicBezTo>
                <a:cubicBezTo>
                  <a:pt x="434" y="322"/>
                  <a:pt x="425" y="288"/>
                  <a:pt x="401" y="267"/>
                </a:cubicBezTo>
                <a:cubicBezTo>
                  <a:pt x="378" y="247"/>
                  <a:pt x="345" y="244"/>
                  <a:pt x="314" y="240"/>
                </a:cubicBezTo>
                <a:cubicBezTo>
                  <a:pt x="308" y="239"/>
                  <a:pt x="308" y="239"/>
                  <a:pt x="308" y="239"/>
                </a:cubicBezTo>
                <a:cubicBezTo>
                  <a:pt x="275" y="235"/>
                  <a:pt x="238" y="227"/>
                  <a:pt x="219" y="200"/>
                </a:cubicBezTo>
                <a:cubicBezTo>
                  <a:pt x="209" y="187"/>
                  <a:pt x="205" y="172"/>
                  <a:pt x="201" y="157"/>
                </a:cubicBezTo>
                <a:cubicBezTo>
                  <a:pt x="200" y="153"/>
                  <a:pt x="198" y="148"/>
                  <a:pt x="197" y="143"/>
                </a:cubicBezTo>
                <a:cubicBezTo>
                  <a:pt x="171" y="61"/>
                  <a:pt x="86" y="0"/>
                  <a:pt x="0" y="2"/>
                </a:cubicBezTo>
                <a:cubicBezTo>
                  <a:pt x="0" y="0"/>
                  <a:pt x="0" y="0"/>
                  <a:pt x="0" y="0"/>
                </a:cubicBezTo>
                <a:cubicBezTo>
                  <a:pt x="25" y="0"/>
                  <a:pt x="50" y="4"/>
                  <a:pt x="74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11"/>
          <p:cNvSpPr/>
          <p:nvPr/>
        </p:nvSpPr>
        <p:spPr>
          <a:xfrm>
            <a:off x="7521310" y="-734602"/>
            <a:ext cx="2636612" cy="2678968"/>
          </a:xfrm>
          <a:custGeom>
            <a:rect b="b" l="l" r="r" t="t"/>
            <a:pathLst>
              <a:path extrusionOk="0" h="447" w="440">
                <a:moveTo>
                  <a:pt x="9" y="1"/>
                </a:moveTo>
                <a:cubicBezTo>
                  <a:pt x="2" y="26"/>
                  <a:pt x="18" y="52"/>
                  <a:pt x="37" y="67"/>
                </a:cubicBezTo>
                <a:cubicBezTo>
                  <a:pt x="52" y="78"/>
                  <a:pt x="71" y="86"/>
                  <a:pt x="89" y="93"/>
                </a:cubicBezTo>
                <a:cubicBezTo>
                  <a:pt x="94" y="95"/>
                  <a:pt x="100" y="97"/>
                  <a:pt x="106" y="100"/>
                </a:cubicBezTo>
                <a:cubicBezTo>
                  <a:pt x="137" y="113"/>
                  <a:pt x="155" y="128"/>
                  <a:pt x="165" y="148"/>
                </a:cubicBezTo>
                <a:cubicBezTo>
                  <a:pt x="169" y="158"/>
                  <a:pt x="172" y="169"/>
                  <a:pt x="174" y="180"/>
                </a:cubicBezTo>
                <a:cubicBezTo>
                  <a:pt x="177" y="194"/>
                  <a:pt x="180" y="209"/>
                  <a:pt x="188" y="220"/>
                </a:cubicBezTo>
                <a:cubicBezTo>
                  <a:pt x="205" y="242"/>
                  <a:pt x="236" y="246"/>
                  <a:pt x="262" y="250"/>
                </a:cubicBezTo>
                <a:cubicBezTo>
                  <a:pt x="290" y="253"/>
                  <a:pt x="320" y="260"/>
                  <a:pt x="334" y="285"/>
                </a:cubicBezTo>
                <a:cubicBezTo>
                  <a:pt x="340" y="297"/>
                  <a:pt x="341" y="311"/>
                  <a:pt x="342" y="324"/>
                </a:cubicBezTo>
                <a:cubicBezTo>
                  <a:pt x="342" y="329"/>
                  <a:pt x="342" y="334"/>
                  <a:pt x="343" y="339"/>
                </a:cubicBezTo>
                <a:cubicBezTo>
                  <a:pt x="349" y="390"/>
                  <a:pt x="390" y="435"/>
                  <a:pt x="440" y="445"/>
                </a:cubicBezTo>
                <a:cubicBezTo>
                  <a:pt x="440" y="447"/>
                  <a:pt x="440" y="447"/>
                  <a:pt x="440" y="447"/>
                </a:cubicBezTo>
                <a:cubicBezTo>
                  <a:pt x="389" y="436"/>
                  <a:pt x="347" y="391"/>
                  <a:pt x="341" y="339"/>
                </a:cubicBezTo>
                <a:cubicBezTo>
                  <a:pt x="341" y="334"/>
                  <a:pt x="340" y="329"/>
                  <a:pt x="340" y="324"/>
                </a:cubicBezTo>
                <a:cubicBezTo>
                  <a:pt x="339" y="311"/>
                  <a:pt x="339" y="297"/>
                  <a:pt x="332" y="286"/>
                </a:cubicBezTo>
                <a:cubicBezTo>
                  <a:pt x="319" y="262"/>
                  <a:pt x="289" y="255"/>
                  <a:pt x="262" y="251"/>
                </a:cubicBezTo>
                <a:cubicBezTo>
                  <a:pt x="236" y="248"/>
                  <a:pt x="204" y="244"/>
                  <a:pt x="187" y="221"/>
                </a:cubicBezTo>
                <a:cubicBezTo>
                  <a:pt x="178" y="209"/>
                  <a:pt x="175" y="195"/>
                  <a:pt x="172" y="180"/>
                </a:cubicBezTo>
                <a:cubicBezTo>
                  <a:pt x="170" y="170"/>
                  <a:pt x="168" y="158"/>
                  <a:pt x="163" y="149"/>
                </a:cubicBezTo>
                <a:cubicBezTo>
                  <a:pt x="154" y="129"/>
                  <a:pt x="136" y="114"/>
                  <a:pt x="105" y="101"/>
                </a:cubicBezTo>
                <a:cubicBezTo>
                  <a:pt x="100" y="99"/>
                  <a:pt x="94" y="96"/>
                  <a:pt x="88" y="94"/>
                </a:cubicBezTo>
                <a:cubicBezTo>
                  <a:pt x="70" y="87"/>
                  <a:pt x="52" y="80"/>
                  <a:pt x="36" y="68"/>
                </a:cubicBezTo>
                <a:cubicBezTo>
                  <a:pt x="17" y="53"/>
                  <a:pt x="0" y="26"/>
                  <a:pt x="8" y="0"/>
                </a:cubicBezTo>
                <a:lnTo>
                  <a:pt x="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11"/>
          <p:cNvSpPr/>
          <p:nvPr/>
        </p:nvSpPr>
        <p:spPr>
          <a:xfrm>
            <a:off x="7701316" y="-395761"/>
            <a:ext cx="2446015" cy="2213060"/>
          </a:xfrm>
          <a:custGeom>
            <a:rect b="b" l="l" r="r" t="t"/>
            <a:pathLst>
              <a:path extrusionOk="0" h="371" w="409">
                <a:moveTo>
                  <a:pt x="57" y="10"/>
                </a:moveTo>
                <a:cubicBezTo>
                  <a:pt x="101" y="27"/>
                  <a:pt x="138" y="63"/>
                  <a:pt x="152" y="108"/>
                </a:cubicBezTo>
                <a:cubicBezTo>
                  <a:pt x="153" y="112"/>
                  <a:pt x="154" y="116"/>
                  <a:pt x="155" y="119"/>
                </a:cubicBezTo>
                <a:cubicBezTo>
                  <a:pt x="158" y="130"/>
                  <a:pt x="161" y="142"/>
                  <a:pt x="168" y="151"/>
                </a:cubicBezTo>
                <a:cubicBezTo>
                  <a:pt x="183" y="172"/>
                  <a:pt x="210" y="177"/>
                  <a:pt x="235" y="180"/>
                </a:cubicBezTo>
                <a:cubicBezTo>
                  <a:pt x="240" y="181"/>
                  <a:pt x="240" y="181"/>
                  <a:pt x="240" y="181"/>
                </a:cubicBezTo>
                <a:cubicBezTo>
                  <a:pt x="264" y="184"/>
                  <a:pt x="288" y="187"/>
                  <a:pt x="307" y="202"/>
                </a:cubicBezTo>
                <a:cubicBezTo>
                  <a:pt x="326" y="218"/>
                  <a:pt x="332" y="244"/>
                  <a:pt x="336" y="265"/>
                </a:cubicBezTo>
                <a:cubicBezTo>
                  <a:pt x="337" y="269"/>
                  <a:pt x="337" y="274"/>
                  <a:pt x="338" y="278"/>
                </a:cubicBezTo>
                <a:cubicBezTo>
                  <a:pt x="341" y="297"/>
                  <a:pt x="344" y="316"/>
                  <a:pt x="353" y="333"/>
                </a:cubicBezTo>
                <a:cubicBezTo>
                  <a:pt x="363" y="352"/>
                  <a:pt x="386" y="370"/>
                  <a:pt x="409" y="364"/>
                </a:cubicBezTo>
                <a:cubicBezTo>
                  <a:pt x="409" y="365"/>
                  <a:pt x="409" y="365"/>
                  <a:pt x="409" y="365"/>
                </a:cubicBezTo>
                <a:cubicBezTo>
                  <a:pt x="385" y="371"/>
                  <a:pt x="362" y="354"/>
                  <a:pt x="351" y="333"/>
                </a:cubicBezTo>
                <a:cubicBezTo>
                  <a:pt x="342" y="316"/>
                  <a:pt x="339" y="297"/>
                  <a:pt x="336" y="278"/>
                </a:cubicBezTo>
                <a:cubicBezTo>
                  <a:pt x="336" y="274"/>
                  <a:pt x="335" y="270"/>
                  <a:pt x="334" y="265"/>
                </a:cubicBezTo>
                <a:cubicBezTo>
                  <a:pt x="331" y="245"/>
                  <a:pt x="324" y="219"/>
                  <a:pt x="306" y="203"/>
                </a:cubicBezTo>
                <a:cubicBezTo>
                  <a:pt x="288" y="188"/>
                  <a:pt x="263" y="185"/>
                  <a:pt x="240" y="183"/>
                </a:cubicBezTo>
                <a:cubicBezTo>
                  <a:pt x="235" y="182"/>
                  <a:pt x="235" y="182"/>
                  <a:pt x="235" y="182"/>
                </a:cubicBezTo>
                <a:cubicBezTo>
                  <a:pt x="210" y="179"/>
                  <a:pt x="182" y="173"/>
                  <a:pt x="167" y="152"/>
                </a:cubicBezTo>
                <a:cubicBezTo>
                  <a:pt x="160" y="143"/>
                  <a:pt x="157" y="131"/>
                  <a:pt x="154" y="120"/>
                </a:cubicBezTo>
                <a:cubicBezTo>
                  <a:pt x="153" y="116"/>
                  <a:pt x="152" y="112"/>
                  <a:pt x="151" y="109"/>
                </a:cubicBezTo>
                <a:cubicBezTo>
                  <a:pt x="131" y="46"/>
                  <a:pt x="66" y="0"/>
                  <a:pt x="0" y="2"/>
                </a:cubicBezTo>
                <a:cubicBezTo>
                  <a:pt x="0" y="0"/>
                  <a:pt x="0" y="0"/>
                  <a:pt x="0" y="0"/>
                </a:cubicBezTo>
                <a:cubicBezTo>
                  <a:pt x="20" y="0"/>
                  <a:pt x="39" y="3"/>
                  <a:pt x="57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11"/>
          <p:cNvSpPr/>
          <p:nvPr/>
        </p:nvSpPr>
        <p:spPr>
          <a:xfrm>
            <a:off x="-208502" y="3860930"/>
            <a:ext cx="1704798" cy="1831863"/>
          </a:xfrm>
          <a:custGeom>
            <a:rect b="b" l="l" r="r" t="t"/>
            <a:pathLst>
              <a:path extrusionOk="0" h="305" w="285">
                <a:moveTo>
                  <a:pt x="276" y="231"/>
                </a:moveTo>
                <a:cubicBezTo>
                  <a:pt x="265" y="211"/>
                  <a:pt x="236" y="206"/>
                  <a:pt x="223" y="186"/>
                </a:cubicBezTo>
                <a:cubicBezTo>
                  <a:pt x="212" y="169"/>
                  <a:pt x="215" y="143"/>
                  <a:pt x="199" y="131"/>
                </a:cubicBezTo>
                <a:cubicBezTo>
                  <a:pt x="181" y="119"/>
                  <a:pt x="153" y="132"/>
                  <a:pt x="136" y="119"/>
                </a:cubicBezTo>
                <a:cubicBezTo>
                  <a:pt x="124" y="109"/>
                  <a:pt x="124" y="91"/>
                  <a:pt x="121" y="76"/>
                </a:cubicBezTo>
                <a:cubicBezTo>
                  <a:pt x="115" y="45"/>
                  <a:pt x="87" y="0"/>
                  <a:pt x="58" y="12"/>
                </a:cubicBezTo>
                <a:cubicBezTo>
                  <a:pt x="10" y="32"/>
                  <a:pt x="12" y="105"/>
                  <a:pt x="5" y="156"/>
                </a:cubicBezTo>
                <a:cubicBezTo>
                  <a:pt x="0" y="184"/>
                  <a:pt x="0" y="216"/>
                  <a:pt x="15" y="241"/>
                </a:cubicBezTo>
                <a:cubicBezTo>
                  <a:pt x="30" y="267"/>
                  <a:pt x="59" y="281"/>
                  <a:pt x="88" y="290"/>
                </a:cubicBezTo>
                <a:cubicBezTo>
                  <a:pt x="126" y="301"/>
                  <a:pt x="166" y="305"/>
                  <a:pt x="206" y="302"/>
                </a:cubicBezTo>
                <a:cubicBezTo>
                  <a:pt x="225" y="300"/>
                  <a:pt x="246" y="296"/>
                  <a:pt x="261" y="284"/>
                </a:cubicBezTo>
                <a:cubicBezTo>
                  <a:pt x="276" y="272"/>
                  <a:pt x="285" y="249"/>
                  <a:pt x="276" y="23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11"/>
          <p:cNvSpPr/>
          <p:nvPr/>
        </p:nvSpPr>
        <p:spPr>
          <a:xfrm>
            <a:off x="66806" y="4093883"/>
            <a:ext cx="1482431" cy="1482430"/>
          </a:xfrm>
          <a:custGeom>
            <a:rect b="b" l="l" r="r" t="t"/>
            <a:pathLst>
              <a:path extrusionOk="0" h="247" w="248">
                <a:moveTo>
                  <a:pt x="244" y="247"/>
                </a:moveTo>
                <a:cubicBezTo>
                  <a:pt x="247" y="233"/>
                  <a:pt x="238" y="219"/>
                  <a:pt x="228" y="211"/>
                </a:cubicBezTo>
                <a:cubicBezTo>
                  <a:pt x="219" y="204"/>
                  <a:pt x="209" y="200"/>
                  <a:pt x="199" y="196"/>
                </a:cubicBezTo>
                <a:cubicBezTo>
                  <a:pt x="195" y="195"/>
                  <a:pt x="192" y="194"/>
                  <a:pt x="189" y="192"/>
                </a:cubicBezTo>
                <a:cubicBezTo>
                  <a:pt x="172" y="185"/>
                  <a:pt x="161" y="177"/>
                  <a:pt x="156" y="166"/>
                </a:cubicBezTo>
                <a:cubicBezTo>
                  <a:pt x="153" y="160"/>
                  <a:pt x="152" y="154"/>
                  <a:pt x="150" y="148"/>
                </a:cubicBezTo>
                <a:cubicBezTo>
                  <a:pt x="149" y="140"/>
                  <a:pt x="147" y="132"/>
                  <a:pt x="142" y="126"/>
                </a:cubicBezTo>
                <a:cubicBezTo>
                  <a:pt x="133" y="113"/>
                  <a:pt x="115" y="111"/>
                  <a:pt x="101" y="110"/>
                </a:cubicBezTo>
                <a:cubicBezTo>
                  <a:pt x="85" y="108"/>
                  <a:pt x="68" y="104"/>
                  <a:pt x="60" y="90"/>
                </a:cubicBezTo>
                <a:cubicBezTo>
                  <a:pt x="57" y="84"/>
                  <a:pt x="56" y="76"/>
                  <a:pt x="56" y="69"/>
                </a:cubicBezTo>
                <a:cubicBezTo>
                  <a:pt x="55" y="66"/>
                  <a:pt x="55" y="63"/>
                  <a:pt x="55" y="60"/>
                </a:cubicBezTo>
                <a:cubicBezTo>
                  <a:pt x="51" y="32"/>
                  <a:pt x="28" y="7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28" y="6"/>
                  <a:pt x="52" y="31"/>
                  <a:pt x="56" y="60"/>
                </a:cubicBezTo>
                <a:cubicBezTo>
                  <a:pt x="56" y="63"/>
                  <a:pt x="56" y="66"/>
                  <a:pt x="56" y="68"/>
                </a:cubicBezTo>
                <a:cubicBezTo>
                  <a:pt x="57" y="76"/>
                  <a:pt x="58" y="84"/>
                  <a:pt x="61" y="90"/>
                </a:cubicBezTo>
                <a:cubicBezTo>
                  <a:pt x="69" y="103"/>
                  <a:pt x="85" y="107"/>
                  <a:pt x="101" y="109"/>
                </a:cubicBezTo>
                <a:cubicBezTo>
                  <a:pt x="115" y="110"/>
                  <a:pt x="133" y="113"/>
                  <a:pt x="143" y="125"/>
                </a:cubicBezTo>
                <a:cubicBezTo>
                  <a:pt x="148" y="132"/>
                  <a:pt x="150" y="140"/>
                  <a:pt x="151" y="148"/>
                </a:cubicBezTo>
                <a:cubicBezTo>
                  <a:pt x="152" y="154"/>
                  <a:pt x="154" y="160"/>
                  <a:pt x="157" y="165"/>
                </a:cubicBezTo>
                <a:cubicBezTo>
                  <a:pt x="162" y="176"/>
                  <a:pt x="172" y="184"/>
                  <a:pt x="189" y="192"/>
                </a:cubicBezTo>
                <a:cubicBezTo>
                  <a:pt x="192" y="193"/>
                  <a:pt x="196" y="194"/>
                  <a:pt x="199" y="195"/>
                </a:cubicBezTo>
                <a:cubicBezTo>
                  <a:pt x="209" y="199"/>
                  <a:pt x="219" y="203"/>
                  <a:pt x="228" y="210"/>
                </a:cubicBezTo>
                <a:cubicBezTo>
                  <a:pt x="239" y="218"/>
                  <a:pt x="248" y="233"/>
                  <a:pt x="244" y="2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11"/>
          <p:cNvSpPr/>
          <p:nvPr/>
        </p:nvSpPr>
        <p:spPr>
          <a:xfrm>
            <a:off x="77392" y="4168010"/>
            <a:ext cx="1376541" cy="1228299"/>
          </a:xfrm>
          <a:custGeom>
            <a:rect b="b" l="l" r="r" t="t"/>
            <a:pathLst>
              <a:path extrusionOk="0" h="205" w="231">
                <a:moveTo>
                  <a:pt x="199" y="200"/>
                </a:moveTo>
                <a:cubicBezTo>
                  <a:pt x="175" y="190"/>
                  <a:pt x="154" y="170"/>
                  <a:pt x="145" y="145"/>
                </a:cubicBezTo>
                <a:cubicBezTo>
                  <a:pt x="145" y="143"/>
                  <a:pt x="144" y="141"/>
                  <a:pt x="144" y="139"/>
                </a:cubicBezTo>
                <a:cubicBezTo>
                  <a:pt x="142" y="133"/>
                  <a:pt x="140" y="127"/>
                  <a:pt x="136" y="121"/>
                </a:cubicBezTo>
                <a:cubicBezTo>
                  <a:pt x="128" y="110"/>
                  <a:pt x="113" y="107"/>
                  <a:pt x="99" y="106"/>
                </a:cubicBezTo>
                <a:cubicBezTo>
                  <a:pt x="96" y="105"/>
                  <a:pt x="96" y="105"/>
                  <a:pt x="96" y="105"/>
                </a:cubicBezTo>
                <a:cubicBezTo>
                  <a:pt x="83" y="104"/>
                  <a:pt x="69" y="102"/>
                  <a:pt x="58" y="94"/>
                </a:cubicBezTo>
                <a:cubicBezTo>
                  <a:pt x="48" y="85"/>
                  <a:pt x="44" y="71"/>
                  <a:pt x="42" y="59"/>
                </a:cubicBezTo>
                <a:cubicBezTo>
                  <a:pt x="41" y="57"/>
                  <a:pt x="41" y="54"/>
                  <a:pt x="40" y="52"/>
                </a:cubicBezTo>
                <a:cubicBezTo>
                  <a:pt x="39" y="41"/>
                  <a:pt x="37" y="31"/>
                  <a:pt x="32" y="21"/>
                </a:cubicBezTo>
                <a:cubicBezTo>
                  <a:pt x="26" y="10"/>
                  <a:pt x="13" y="1"/>
                  <a:pt x="0" y="4"/>
                </a:cubicBezTo>
                <a:cubicBezTo>
                  <a:pt x="0" y="3"/>
                  <a:pt x="0" y="3"/>
                  <a:pt x="0" y="3"/>
                </a:cubicBezTo>
                <a:cubicBezTo>
                  <a:pt x="13" y="0"/>
                  <a:pt x="26" y="10"/>
                  <a:pt x="33" y="21"/>
                </a:cubicBezTo>
                <a:cubicBezTo>
                  <a:pt x="38" y="30"/>
                  <a:pt x="40" y="41"/>
                  <a:pt x="41" y="52"/>
                </a:cubicBezTo>
                <a:cubicBezTo>
                  <a:pt x="42" y="54"/>
                  <a:pt x="42" y="56"/>
                  <a:pt x="43" y="59"/>
                </a:cubicBezTo>
                <a:cubicBezTo>
                  <a:pt x="45" y="70"/>
                  <a:pt x="48" y="84"/>
                  <a:pt x="59" y="93"/>
                </a:cubicBezTo>
                <a:cubicBezTo>
                  <a:pt x="69" y="102"/>
                  <a:pt x="83" y="103"/>
                  <a:pt x="96" y="104"/>
                </a:cubicBezTo>
                <a:cubicBezTo>
                  <a:pt x="99" y="105"/>
                  <a:pt x="99" y="105"/>
                  <a:pt x="99" y="105"/>
                </a:cubicBezTo>
                <a:cubicBezTo>
                  <a:pt x="113" y="106"/>
                  <a:pt x="128" y="109"/>
                  <a:pt x="137" y="121"/>
                </a:cubicBezTo>
                <a:cubicBezTo>
                  <a:pt x="141" y="126"/>
                  <a:pt x="143" y="133"/>
                  <a:pt x="145" y="139"/>
                </a:cubicBezTo>
                <a:cubicBezTo>
                  <a:pt x="145" y="141"/>
                  <a:pt x="146" y="143"/>
                  <a:pt x="146" y="145"/>
                </a:cubicBezTo>
                <a:cubicBezTo>
                  <a:pt x="158" y="180"/>
                  <a:pt x="194" y="205"/>
                  <a:pt x="231" y="204"/>
                </a:cubicBezTo>
                <a:cubicBezTo>
                  <a:pt x="231" y="205"/>
                  <a:pt x="231" y="205"/>
                  <a:pt x="231" y="205"/>
                </a:cubicBezTo>
                <a:cubicBezTo>
                  <a:pt x="220" y="205"/>
                  <a:pt x="209" y="203"/>
                  <a:pt x="199" y="2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11"/>
          <p:cNvSpPr/>
          <p:nvPr/>
        </p:nvSpPr>
        <p:spPr>
          <a:xfrm>
            <a:off x="-39082" y="3627977"/>
            <a:ext cx="762393" cy="667096"/>
          </a:xfrm>
          <a:custGeom>
            <a:rect b="b" l="l" r="r" t="t"/>
            <a:pathLst>
              <a:path extrusionOk="0" h="111" w="128">
                <a:moveTo>
                  <a:pt x="56" y="103"/>
                </a:moveTo>
                <a:cubicBezTo>
                  <a:pt x="70" y="109"/>
                  <a:pt x="86" y="111"/>
                  <a:pt x="100" y="107"/>
                </a:cubicBezTo>
                <a:cubicBezTo>
                  <a:pt x="114" y="103"/>
                  <a:pt x="123" y="92"/>
                  <a:pt x="126" y="78"/>
                </a:cubicBezTo>
                <a:cubicBezTo>
                  <a:pt x="128" y="65"/>
                  <a:pt x="124" y="50"/>
                  <a:pt x="115" y="37"/>
                </a:cubicBezTo>
                <a:cubicBezTo>
                  <a:pt x="103" y="19"/>
                  <a:pt x="81" y="5"/>
                  <a:pt x="59" y="2"/>
                </a:cubicBezTo>
                <a:cubicBezTo>
                  <a:pt x="37" y="0"/>
                  <a:pt x="16" y="9"/>
                  <a:pt x="7" y="26"/>
                </a:cubicBezTo>
                <a:cubicBezTo>
                  <a:pt x="0" y="39"/>
                  <a:pt x="0" y="58"/>
                  <a:pt x="9" y="73"/>
                </a:cubicBezTo>
                <a:cubicBezTo>
                  <a:pt x="12" y="80"/>
                  <a:pt x="18" y="82"/>
                  <a:pt x="24" y="85"/>
                </a:cubicBezTo>
                <a:cubicBezTo>
                  <a:pt x="35" y="92"/>
                  <a:pt x="45" y="98"/>
                  <a:pt x="56" y="10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11"/>
          <p:cNvSpPr/>
          <p:nvPr/>
        </p:nvSpPr>
        <p:spPr>
          <a:xfrm>
            <a:off x="564476" y="5057468"/>
            <a:ext cx="21178" cy="31770"/>
          </a:xfrm>
          <a:custGeom>
            <a:rect b="b" l="l" r="r" t="t"/>
            <a:pathLst>
              <a:path extrusionOk="0" h="5" w="3">
                <a:moveTo>
                  <a:pt x="2" y="5"/>
                </a:moveTo>
                <a:cubicBezTo>
                  <a:pt x="1" y="5"/>
                  <a:pt x="0" y="5"/>
                  <a:pt x="0" y="4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3" y="1"/>
                  <a:pt x="3" y="1"/>
                </a:cubicBezTo>
                <a:cubicBezTo>
                  <a:pt x="3" y="4"/>
                  <a:pt x="3" y="4"/>
                  <a:pt x="3" y="4"/>
                </a:cubicBezTo>
                <a:cubicBezTo>
                  <a:pt x="3" y="5"/>
                  <a:pt x="3" y="5"/>
                  <a:pt x="2" y="5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11"/>
          <p:cNvSpPr/>
          <p:nvPr/>
        </p:nvSpPr>
        <p:spPr>
          <a:xfrm>
            <a:off x="617423" y="5025696"/>
            <a:ext cx="21178" cy="42355"/>
          </a:xfrm>
          <a:custGeom>
            <a:rect b="b" l="l" r="r" t="t"/>
            <a:pathLst>
              <a:path extrusionOk="0" h="7" w="3">
                <a:moveTo>
                  <a:pt x="2" y="7"/>
                </a:moveTo>
                <a:cubicBezTo>
                  <a:pt x="1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2" y="0"/>
                  <a:pt x="3" y="1"/>
                  <a:pt x="3" y="2"/>
                </a:cubicBezTo>
                <a:cubicBezTo>
                  <a:pt x="3" y="5"/>
                  <a:pt x="3" y="5"/>
                  <a:pt x="3" y="5"/>
                </a:cubicBezTo>
                <a:cubicBezTo>
                  <a:pt x="3" y="6"/>
                  <a:pt x="2" y="7"/>
                  <a:pt x="2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11"/>
          <p:cNvSpPr/>
          <p:nvPr/>
        </p:nvSpPr>
        <p:spPr>
          <a:xfrm>
            <a:off x="606831" y="5110406"/>
            <a:ext cx="10592" cy="42355"/>
          </a:xfrm>
          <a:custGeom>
            <a:rect b="b" l="l" r="r" t="t"/>
            <a:pathLst>
              <a:path extrusionOk="0" h="7" w="2">
                <a:moveTo>
                  <a:pt x="1" y="7"/>
                </a:moveTo>
                <a:cubicBezTo>
                  <a:pt x="0" y="7"/>
                  <a:pt x="0" y="6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2" y="1"/>
                  <a:pt x="2" y="1"/>
                </a:cubicBezTo>
                <a:cubicBezTo>
                  <a:pt x="2" y="5"/>
                  <a:pt x="2" y="5"/>
                  <a:pt x="2" y="5"/>
                </a:cubicBezTo>
                <a:cubicBezTo>
                  <a:pt x="2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11"/>
          <p:cNvSpPr/>
          <p:nvPr/>
        </p:nvSpPr>
        <p:spPr>
          <a:xfrm>
            <a:off x="553890" y="5121000"/>
            <a:ext cx="10592" cy="21178"/>
          </a:xfrm>
          <a:custGeom>
            <a:rect b="b" l="l" r="r" t="t"/>
            <a:pathLst>
              <a:path extrusionOk="0" h="4" w="3">
                <a:moveTo>
                  <a:pt x="2" y="4"/>
                </a:moveTo>
                <a:cubicBezTo>
                  <a:pt x="1" y="4"/>
                  <a:pt x="0" y="4"/>
                  <a:pt x="0" y="3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2" y="0"/>
                  <a:pt x="3" y="0"/>
                  <a:pt x="3" y="1"/>
                </a:cubicBezTo>
                <a:cubicBezTo>
                  <a:pt x="3" y="3"/>
                  <a:pt x="3" y="3"/>
                  <a:pt x="3" y="3"/>
                </a:cubicBezTo>
                <a:cubicBezTo>
                  <a:pt x="3" y="4"/>
                  <a:pt x="2" y="4"/>
                  <a:pt x="2" y="4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11"/>
          <p:cNvSpPr/>
          <p:nvPr/>
        </p:nvSpPr>
        <p:spPr>
          <a:xfrm>
            <a:off x="691541" y="5110406"/>
            <a:ext cx="10592" cy="42355"/>
          </a:xfrm>
          <a:custGeom>
            <a:rect b="b" l="l" r="r" t="t"/>
            <a:pathLst>
              <a:path extrusionOk="0" h="7" w="3">
                <a:moveTo>
                  <a:pt x="2" y="7"/>
                </a:moveTo>
                <a:cubicBezTo>
                  <a:pt x="1" y="7"/>
                  <a:pt x="1" y="7"/>
                  <a:pt x="1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1" y="0"/>
                </a:cubicBezTo>
                <a:cubicBezTo>
                  <a:pt x="2" y="0"/>
                  <a:pt x="3" y="1"/>
                  <a:pt x="3" y="1"/>
                </a:cubicBezTo>
                <a:cubicBezTo>
                  <a:pt x="3" y="6"/>
                  <a:pt x="3" y="6"/>
                  <a:pt x="3" y="6"/>
                </a:cubicBezTo>
                <a:cubicBezTo>
                  <a:pt x="3" y="7"/>
                  <a:pt x="3" y="7"/>
                  <a:pt x="2" y="7"/>
                </a:cubicBezTo>
                <a:cubicBezTo>
                  <a:pt x="2" y="7"/>
                  <a:pt x="2" y="7"/>
                  <a:pt x="2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11"/>
          <p:cNvSpPr/>
          <p:nvPr/>
        </p:nvSpPr>
        <p:spPr>
          <a:xfrm>
            <a:off x="670363" y="5205711"/>
            <a:ext cx="10592" cy="42355"/>
          </a:xfrm>
          <a:custGeom>
            <a:rect b="b" l="l" r="r" t="t"/>
            <a:pathLst>
              <a:path extrusionOk="0" h="7" w="2">
                <a:moveTo>
                  <a:pt x="1" y="7"/>
                </a:moveTo>
                <a:cubicBezTo>
                  <a:pt x="0" y="7"/>
                  <a:pt x="0" y="6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0" y="0"/>
                  <a:pt x="1" y="0"/>
                </a:cubicBezTo>
                <a:cubicBezTo>
                  <a:pt x="2" y="0"/>
                  <a:pt x="2" y="0"/>
                  <a:pt x="2" y="1"/>
                </a:cubicBezTo>
                <a:cubicBezTo>
                  <a:pt x="2" y="6"/>
                  <a:pt x="2" y="6"/>
                  <a:pt x="2" y="6"/>
                </a:cubicBezTo>
                <a:cubicBezTo>
                  <a:pt x="2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11"/>
          <p:cNvSpPr/>
          <p:nvPr/>
        </p:nvSpPr>
        <p:spPr>
          <a:xfrm>
            <a:off x="606831" y="5195117"/>
            <a:ext cx="21178" cy="42355"/>
          </a:xfrm>
          <a:custGeom>
            <a:rect b="b" l="l" r="r" t="t"/>
            <a:pathLst>
              <a:path extrusionOk="0" h="7" w="3">
                <a:moveTo>
                  <a:pt x="1" y="7"/>
                </a:move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6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1" y="0"/>
                  <a:pt x="2" y="0"/>
                </a:cubicBezTo>
                <a:cubicBezTo>
                  <a:pt x="2" y="0"/>
                  <a:pt x="3" y="1"/>
                  <a:pt x="3" y="2"/>
                </a:cubicBezTo>
                <a:cubicBezTo>
                  <a:pt x="2" y="6"/>
                  <a:pt x="2" y="6"/>
                  <a:pt x="2" y="6"/>
                </a:cubicBezTo>
                <a:cubicBezTo>
                  <a:pt x="2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11"/>
          <p:cNvSpPr/>
          <p:nvPr/>
        </p:nvSpPr>
        <p:spPr>
          <a:xfrm>
            <a:off x="680955" y="5015113"/>
            <a:ext cx="21178" cy="52947"/>
          </a:xfrm>
          <a:custGeom>
            <a:rect b="b" l="l" r="r" t="t"/>
            <a:pathLst>
              <a:path extrusionOk="0" h="8" w="3">
                <a:moveTo>
                  <a:pt x="1" y="8"/>
                </a:moveTo>
                <a:cubicBezTo>
                  <a:pt x="1" y="8"/>
                  <a:pt x="0" y="7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1" y="0"/>
                  <a:pt x="1" y="0"/>
                </a:cubicBezTo>
                <a:cubicBezTo>
                  <a:pt x="2" y="0"/>
                  <a:pt x="3" y="1"/>
                  <a:pt x="3" y="1"/>
                </a:cubicBezTo>
                <a:cubicBezTo>
                  <a:pt x="3" y="6"/>
                  <a:pt x="3" y="6"/>
                  <a:pt x="3" y="6"/>
                </a:cubicBezTo>
                <a:cubicBezTo>
                  <a:pt x="3" y="7"/>
                  <a:pt x="2" y="8"/>
                  <a:pt x="1" y="8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11"/>
          <p:cNvSpPr/>
          <p:nvPr/>
        </p:nvSpPr>
        <p:spPr>
          <a:xfrm>
            <a:off x="543298" y="5184533"/>
            <a:ext cx="21178" cy="42355"/>
          </a:xfrm>
          <a:custGeom>
            <a:rect b="b" l="l" r="r" t="t"/>
            <a:pathLst>
              <a:path extrusionOk="0" h="7" w="3">
                <a:moveTo>
                  <a:pt x="2" y="7"/>
                </a:moveTo>
                <a:cubicBezTo>
                  <a:pt x="1" y="7"/>
                  <a:pt x="0" y="6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1"/>
                  <a:pt x="1" y="0"/>
                </a:cubicBezTo>
                <a:cubicBezTo>
                  <a:pt x="2" y="0"/>
                  <a:pt x="2" y="1"/>
                  <a:pt x="2" y="2"/>
                </a:cubicBezTo>
                <a:cubicBezTo>
                  <a:pt x="3" y="5"/>
                  <a:pt x="3" y="5"/>
                  <a:pt x="3" y="5"/>
                </a:cubicBezTo>
                <a:cubicBezTo>
                  <a:pt x="3" y="6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11"/>
          <p:cNvSpPr/>
          <p:nvPr/>
        </p:nvSpPr>
        <p:spPr>
          <a:xfrm>
            <a:off x="479765" y="5142178"/>
            <a:ext cx="10592" cy="42355"/>
          </a:xfrm>
          <a:custGeom>
            <a:rect b="b" l="l" r="r" t="t"/>
            <a:pathLst>
              <a:path extrusionOk="0" h="7" w="2">
                <a:moveTo>
                  <a:pt x="1" y="7"/>
                </a:moveTo>
                <a:cubicBezTo>
                  <a:pt x="0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2" y="1"/>
                  <a:pt x="2" y="2"/>
                </a:cubicBezTo>
                <a:cubicBezTo>
                  <a:pt x="2" y="5"/>
                  <a:pt x="2" y="5"/>
                  <a:pt x="2" y="5"/>
                </a:cubicBezTo>
                <a:cubicBezTo>
                  <a:pt x="2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11"/>
          <p:cNvSpPr/>
          <p:nvPr/>
        </p:nvSpPr>
        <p:spPr>
          <a:xfrm>
            <a:off x="606831" y="5279827"/>
            <a:ext cx="21178" cy="42355"/>
          </a:xfrm>
          <a:custGeom>
            <a:rect b="b" l="l" r="r" t="t"/>
            <a:pathLst>
              <a:path extrusionOk="0" h="7" w="3">
                <a:moveTo>
                  <a:pt x="1" y="7"/>
                </a:moveTo>
                <a:cubicBezTo>
                  <a:pt x="1" y="7"/>
                  <a:pt x="0" y="6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2" y="0"/>
                  <a:pt x="2" y="1"/>
                </a:cubicBezTo>
                <a:cubicBezTo>
                  <a:pt x="3" y="5"/>
                  <a:pt x="3" y="5"/>
                  <a:pt x="3" y="5"/>
                </a:cubicBezTo>
                <a:cubicBezTo>
                  <a:pt x="3" y="6"/>
                  <a:pt x="2" y="7"/>
                  <a:pt x="2" y="7"/>
                </a:cubicBezTo>
                <a:cubicBezTo>
                  <a:pt x="1" y="7"/>
                  <a:pt x="1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11"/>
          <p:cNvSpPr/>
          <p:nvPr/>
        </p:nvSpPr>
        <p:spPr>
          <a:xfrm>
            <a:off x="723311" y="5152762"/>
            <a:ext cx="10592" cy="42355"/>
          </a:xfrm>
          <a:custGeom>
            <a:rect b="b" l="l" r="r" t="t"/>
            <a:pathLst>
              <a:path extrusionOk="0" h="7" w="2">
                <a:moveTo>
                  <a:pt x="1" y="7"/>
                </a:moveTo>
                <a:cubicBezTo>
                  <a:pt x="0" y="7"/>
                  <a:pt x="0" y="7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1"/>
                  <a:pt x="1" y="1"/>
                </a:cubicBezTo>
                <a:cubicBezTo>
                  <a:pt x="2" y="0"/>
                  <a:pt x="2" y="1"/>
                  <a:pt x="2" y="2"/>
                </a:cubicBezTo>
                <a:cubicBezTo>
                  <a:pt x="2" y="6"/>
                  <a:pt x="2" y="6"/>
                  <a:pt x="2" y="6"/>
                </a:cubicBezTo>
                <a:cubicBezTo>
                  <a:pt x="2" y="7"/>
                  <a:pt x="2" y="7"/>
                  <a:pt x="1" y="7"/>
                </a:cubicBezTo>
                <a:cubicBezTo>
                  <a:pt x="1" y="7"/>
                  <a:pt x="1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11"/>
          <p:cNvSpPr/>
          <p:nvPr/>
        </p:nvSpPr>
        <p:spPr>
          <a:xfrm>
            <a:off x="691541" y="5258649"/>
            <a:ext cx="10592" cy="31770"/>
          </a:xfrm>
          <a:custGeom>
            <a:rect b="b" l="l" r="r" t="t"/>
            <a:pathLst>
              <a:path extrusionOk="0" h="5" w="3">
                <a:moveTo>
                  <a:pt x="1" y="5"/>
                </a:moveTo>
                <a:cubicBezTo>
                  <a:pt x="0" y="5"/>
                  <a:pt x="0" y="5"/>
                  <a:pt x="0" y="4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3" y="1"/>
                  <a:pt x="3" y="1"/>
                </a:cubicBezTo>
                <a:cubicBezTo>
                  <a:pt x="3" y="4"/>
                  <a:pt x="3" y="4"/>
                  <a:pt x="3" y="4"/>
                </a:cubicBezTo>
                <a:cubicBezTo>
                  <a:pt x="3" y="5"/>
                  <a:pt x="2" y="5"/>
                  <a:pt x="1" y="5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11"/>
          <p:cNvSpPr/>
          <p:nvPr/>
        </p:nvSpPr>
        <p:spPr>
          <a:xfrm>
            <a:off x="649186" y="5322182"/>
            <a:ext cx="10592" cy="31770"/>
          </a:xfrm>
          <a:custGeom>
            <a:rect b="b" l="l" r="r" t="t"/>
            <a:pathLst>
              <a:path extrusionOk="0" h="5" w="3">
                <a:moveTo>
                  <a:pt x="2" y="5"/>
                </a:moveTo>
                <a:cubicBezTo>
                  <a:pt x="1" y="5"/>
                  <a:pt x="1" y="5"/>
                  <a:pt x="1" y="4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2" y="0"/>
                  <a:pt x="2" y="1"/>
                </a:cubicBezTo>
                <a:cubicBezTo>
                  <a:pt x="3" y="4"/>
                  <a:pt x="3" y="4"/>
                  <a:pt x="3" y="4"/>
                </a:cubicBezTo>
                <a:cubicBezTo>
                  <a:pt x="3" y="4"/>
                  <a:pt x="3" y="5"/>
                  <a:pt x="2" y="5"/>
                </a:cubicBezTo>
                <a:cubicBezTo>
                  <a:pt x="2" y="5"/>
                  <a:pt x="2" y="5"/>
                  <a:pt x="2" y="5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11"/>
          <p:cNvSpPr/>
          <p:nvPr/>
        </p:nvSpPr>
        <p:spPr>
          <a:xfrm>
            <a:off x="532712" y="5258649"/>
            <a:ext cx="21178" cy="52947"/>
          </a:xfrm>
          <a:custGeom>
            <a:rect b="b" l="l" r="r" t="t"/>
            <a:pathLst>
              <a:path extrusionOk="0" h="8" w="3">
                <a:moveTo>
                  <a:pt x="1" y="8"/>
                </a:moveTo>
                <a:cubicBezTo>
                  <a:pt x="1" y="8"/>
                  <a:pt x="0" y="7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2" y="0"/>
                  <a:pt x="3" y="0"/>
                  <a:pt x="3" y="1"/>
                </a:cubicBezTo>
                <a:cubicBezTo>
                  <a:pt x="3" y="6"/>
                  <a:pt x="3" y="6"/>
                  <a:pt x="3" y="6"/>
                </a:cubicBezTo>
                <a:cubicBezTo>
                  <a:pt x="3" y="7"/>
                  <a:pt x="2" y="8"/>
                  <a:pt x="1" y="8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11"/>
          <p:cNvSpPr/>
          <p:nvPr/>
        </p:nvSpPr>
        <p:spPr>
          <a:xfrm>
            <a:off x="723311" y="5068051"/>
            <a:ext cx="21178" cy="42355"/>
          </a:xfrm>
          <a:custGeom>
            <a:rect b="b" l="l" r="r" t="t"/>
            <a:pathLst>
              <a:path extrusionOk="0" h="7" w="3">
                <a:moveTo>
                  <a:pt x="1" y="7"/>
                </a:moveTo>
                <a:cubicBezTo>
                  <a:pt x="1" y="7"/>
                  <a:pt x="0" y="6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2" y="0"/>
                  <a:pt x="3" y="0"/>
                  <a:pt x="3" y="1"/>
                </a:cubicBezTo>
                <a:cubicBezTo>
                  <a:pt x="3" y="6"/>
                  <a:pt x="3" y="6"/>
                  <a:pt x="3" y="6"/>
                </a:cubicBezTo>
                <a:cubicBezTo>
                  <a:pt x="3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11"/>
          <p:cNvSpPr/>
          <p:nvPr/>
        </p:nvSpPr>
        <p:spPr>
          <a:xfrm>
            <a:off x="8559011" y="2717341"/>
            <a:ext cx="1101233" cy="1058878"/>
          </a:xfrm>
          <a:custGeom>
            <a:rect b="b" l="l" r="r" t="t"/>
            <a:pathLst>
              <a:path extrusionOk="0" h="177" w="183">
                <a:moveTo>
                  <a:pt x="128" y="21"/>
                </a:moveTo>
                <a:cubicBezTo>
                  <a:pt x="111" y="8"/>
                  <a:pt x="89" y="0"/>
                  <a:pt x="67" y="2"/>
                </a:cubicBezTo>
                <a:cubicBezTo>
                  <a:pt x="45" y="5"/>
                  <a:pt x="25" y="19"/>
                  <a:pt x="14" y="38"/>
                </a:cubicBezTo>
                <a:cubicBezTo>
                  <a:pt x="3" y="57"/>
                  <a:pt x="0" y="80"/>
                  <a:pt x="6" y="102"/>
                </a:cubicBezTo>
                <a:cubicBezTo>
                  <a:pt x="13" y="132"/>
                  <a:pt x="37" y="158"/>
                  <a:pt x="67" y="168"/>
                </a:cubicBezTo>
                <a:cubicBezTo>
                  <a:pt x="97" y="177"/>
                  <a:pt x="132" y="170"/>
                  <a:pt x="154" y="148"/>
                </a:cubicBezTo>
                <a:cubicBezTo>
                  <a:pt x="172" y="130"/>
                  <a:pt x="183" y="102"/>
                  <a:pt x="179" y="77"/>
                </a:cubicBezTo>
                <a:cubicBezTo>
                  <a:pt x="177" y="66"/>
                  <a:pt x="170" y="62"/>
                  <a:pt x="163" y="55"/>
                </a:cubicBezTo>
                <a:cubicBezTo>
                  <a:pt x="152" y="43"/>
                  <a:pt x="142" y="31"/>
                  <a:pt x="128" y="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11"/>
          <p:cNvSpPr/>
          <p:nvPr/>
        </p:nvSpPr>
        <p:spPr>
          <a:xfrm>
            <a:off x="7934269" y="3215019"/>
            <a:ext cx="2011867" cy="2477775"/>
          </a:xfrm>
          <a:custGeom>
            <a:rect b="b" l="l" r="r" t="t"/>
            <a:pathLst>
              <a:path extrusionOk="0" h="413" w="336">
                <a:moveTo>
                  <a:pt x="163" y="51"/>
                </a:moveTo>
                <a:cubicBezTo>
                  <a:pt x="136" y="81"/>
                  <a:pt x="125" y="125"/>
                  <a:pt x="91" y="148"/>
                </a:cubicBezTo>
                <a:cubicBezTo>
                  <a:pt x="73" y="160"/>
                  <a:pt x="50" y="164"/>
                  <a:pt x="33" y="178"/>
                </a:cubicBezTo>
                <a:cubicBezTo>
                  <a:pt x="11" y="194"/>
                  <a:pt x="0" y="223"/>
                  <a:pt x="1" y="251"/>
                </a:cubicBezTo>
                <a:cubicBezTo>
                  <a:pt x="3" y="278"/>
                  <a:pt x="15" y="305"/>
                  <a:pt x="31" y="327"/>
                </a:cubicBezTo>
                <a:cubicBezTo>
                  <a:pt x="47" y="349"/>
                  <a:pt x="68" y="368"/>
                  <a:pt x="88" y="387"/>
                </a:cubicBezTo>
                <a:cubicBezTo>
                  <a:pt x="102" y="400"/>
                  <a:pt x="118" y="413"/>
                  <a:pt x="136" y="413"/>
                </a:cubicBezTo>
                <a:cubicBezTo>
                  <a:pt x="152" y="412"/>
                  <a:pt x="166" y="401"/>
                  <a:pt x="177" y="390"/>
                </a:cubicBezTo>
                <a:cubicBezTo>
                  <a:pt x="208" y="357"/>
                  <a:pt x="229" y="316"/>
                  <a:pt x="250" y="276"/>
                </a:cubicBezTo>
                <a:cubicBezTo>
                  <a:pt x="271" y="233"/>
                  <a:pt x="293" y="190"/>
                  <a:pt x="307" y="144"/>
                </a:cubicBezTo>
                <a:cubicBezTo>
                  <a:pt x="316" y="114"/>
                  <a:pt x="336" y="52"/>
                  <a:pt x="312" y="24"/>
                </a:cubicBezTo>
                <a:cubicBezTo>
                  <a:pt x="292" y="0"/>
                  <a:pt x="242" y="7"/>
                  <a:pt x="216" y="16"/>
                </a:cubicBezTo>
                <a:cubicBezTo>
                  <a:pt x="196" y="23"/>
                  <a:pt x="177" y="35"/>
                  <a:pt x="163" y="5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11"/>
          <p:cNvSpPr/>
          <p:nvPr/>
        </p:nvSpPr>
        <p:spPr>
          <a:xfrm>
            <a:off x="8082512" y="3384440"/>
            <a:ext cx="1757736" cy="1990693"/>
          </a:xfrm>
          <a:custGeom>
            <a:rect b="b" l="l" r="r" t="t"/>
            <a:pathLst>
              <a:path extrusionOk="0" h="331" w="294">
                <a:moveTo>
                  <a:pt x="9" y="184"/>
                </a:moveTo>
                <a:cubicBezTo>
                  <a:pt x="16" y="170"/>
                  <a:pt x="26" y="159"/>
                  <a:pt x="39" y="153"/>
                </a:cubicBezTo>
                <a:cubicBezTo>
                  <a:pt x="45" y="150"/>
                  <a:pt x="52" y="148"/>
                  <a:pt x="59" y="146"/>
                </a:cubicBezTo>
                <a:cubicBezTo>
                  <a:pt x="68" y="143"/>
                  <a:pt x="76" y="140"/>
                  <a:pt x="84" y="136"/>
                </a:cubicBezTo>
                <a:cubicBezTo>
                  <a:pt x="98" y="127"/>
                  <a:pt x="105" y="111"/>
                  <a:pt x="113" y="97"/>
                </a:cubicBezTo>
                <a:cubicBezTo>
                  <a:pt x="115" y="92"/>
                  <a:pt x="118" y="88"/>
                  <a:pt x="120" y="84"/>
                </a:cubicBezTo>
                <a:cubicBezTo>
                  <a:pt x="137" y="54"/>
                  <a:pt x="163" y="30"/>
                  <a:pt x="195" y="17"/>
                </a:cubicBezTo>
                <a:cubicBezTo>
                  <a:pt x="226" y="3"/>
                  <a:pt x="261" y="0"/>
                  <a:pt x="294" y="7"/>
                </a:cubicBezTo>
                <a:cubicBezTo>
                  <a:pt x="294" y="9"/>
                  <a:pt x="294" y="9"/>
                  <a:pt x="294" y="9"/>
                </a:cubicBezTo>
                <a:cubicBezTo>
                  <a:pt x="261" y="2"/>
                  <a:pt x="226" y="5"/>
                  <a:pt x="195" y="18"/>
                </a:cubicBezTo>
                <a:cubicBezTo>
                  <a:pt x="165" y="32"/>
                  <a:pt x="139" y="55"/>
                  <a:pt x="122" y="85"/>
                </a:cubicBezTo>
                <a:cubicBezTo>
                  <a:pt x="119" y="89"/>
                  <a:pt x="117" y="93"/>
                  <a:pt x="115" y="98"/>
                </a:cubicBezTo>
                <a:cubicBezTo>
                  <a:pt x="107" y="113"/>
                  <a:pt x="99" y="128"/>
                  <a:pt x="85" y="137"/>
                </a:cubicBezTo>
                <a:cubicBezTo>
                  <a:pt x="77" y="142"/>
                  <a:pt x="68" y="145"/>
                  <a:pt x="60" y="147"/>
                </a:cubicBezTo>
                <a:cubicBezTo>
                  <a:pt x="53" y="149"/>
                  <a:pt x="46" y="151"/>
                  <a:pt x="40" y="155"/>
                </a:cubicBezTo>
                <a:cubicBezTo>
                  <a:pt x="16" y="167"/>
                  <a:pt x="1" y="196"/>
                  <a:pt x="4" y="226"/>
                </a:cubicBezTo>
                <a:cubicBezTo>
                  <a:pt x="7" y="252"/>
                  <a:pt x="22" y="278"/>
                  <a:pt x="47" y="296"/>
                </a:cubicBezTo>
                <a:cubicBezTo>
                  <a:pt x="67" y="311"/>
                  <a:pt x="92" y="322"/>
                  <a:pt x="125" y="329"/>
                </a:cubicBezTo>
                <a:cubicBezTo>
                  <a:pt x="125" y="331"/>
                  <a:pt x="125" y="331"/>
                  <a:pt x="125" y="331"/>
                </a:cubicBezTo>
                <a:cubicBezTo>
                  <a:pt x="92" y="324"/>
                  <a:pt x="66" y="313"/>
                  <a:pt x="46" y="298"/>
                </a:cubicBezTo>
                <a:cubicBezTo>
                  <a:pt x="21" y="279"/>
                  <a:pt x="5" y="253"/>
                  <a:pt x="2" y="226"/>
                </a:cubicBezTo>
                <a:cubicBezTo>
                  <a:pt x="0" y="211"/>
                  <a:pt x="3" y="197"/>
                  <a:pt x="9" y="1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11"/>
          <p:cNvSpPr/>
          <p:nvPr/>
        </p:nvSpPr>
        <p:spPr>
          <a:xfrm>
            <a:off x="-197917" y="-776957"/>
            <a:ext cx="3610783" cy="2054227"/>
          </a:xfrm>
          <a:custGeom>
            <a:rect b="b" l="l" r="r" t="t"/>
            <a:pathLst>
              <a:path extrusionOk="0" h="343" w="603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5" name="Google Shape;385;p11"/>
          <p:cNvGrpSpPr/>
          <p:nvPr/>
        </p:nvGrpSpPr>
        <p:grpSpPr>
          <a:xfrm>
            <a:off x="384470" y="176033"/>
            <a:ext cx="1101234" cy="1122412"/>
            <a:chOff x="384470" y="176033"/>
            <a:chExt cx="1101234" cy="1122412"/>
          </a:xfrm>
        </p:grpSpPr>
        <p:sp>
          <p:nvSpPr>
            <p:cNvPr id="386" name="Google Shape;386;p11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1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1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11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11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4" name="Google Shape;394;p11"/>
          <p:cNvSpPr/>
          <p:nvPr/>
        </p:nvSpPr>
        <p:spPr>
          <a:xfrm>
            <a:off x="-568521" y="324276"/>
            <a:ext cx="984761" cy="1101233"/>
          </a:xfrm>
          <a:custGeom>
            <a:rect b="b" l="l" r="r" t="t"/>
            <a:pathLst>
              <a:path extrusionOk="0" h="183" w="164">
                <a:moveTo>
                  <a:pt x="2" y="109"/>
                </a:moveTo>
                <a:cubicBezTo>
                  <a:pt x="6" y="130"/>
                  <a:pt x="15" y="151"/>
                  <a:pt x="32" y="165"/>
                </a:cubicBezTo>
                <a:cubicBezTo>
                  <a:pt x="49" y="179"/>
                  <a:pt x="73" y="183"/>
                  <a:pt x="95" y="178"/>
                </a:cubicBezTo>
                <a:cubicBezTo>
                  <a:pt x="116" y="172"/>
                  <a:pt x="135" y="157"/>
                  <a:pt x="146" y="138"/>
                </a:cubicBezTo>
                <a:cubicBezTo>
                  <a:pt x="162" y="111"/>
                  <a:pt x="164" y="76"/>
                  <a:pt x="150" y="48"/>
                </a:cubicBezTo>
                <a:cubicBezTo>
                  <a:pt x="135" y="20"/>
                  <a:pt x="105" y="1"/>
                  <a:pt x="74" y="0"/>
                </a:cubicBezTo>
                <a:cubicBezTo>
                  <a:pt x="49" y="0"/>
                  <a:pt x="21" y="12"/>
                  <a:pt x="6" y="33"/>
                </a:cubicBezTo>
                <a:cubicBezTo>
                  <a:pt x="0" y="42"/>
                  <a:pt x="2" y="50"/>
                  <a:pt x="2" y="60"/>
                </a:cubicBezTo>
                <a:cubicBezTo>
                  <a:pt x="1" y="76"/>
                  <a:pt x="0" y="92"/>
                  <a:pt x="2" y="1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11"/>
          <p:cNvSpPr/>
          <p:nvPr/>
        </p:nvSpPr>
        <p:spPr>
          <a:xfrm>
            <a:off x="-536758" y="-702831"/>
            <a:ext cx="2520128" cy="1535378"/>
          </a:xfrm>
          <a:custGeom>
            <a:rect b="b" l="l" r="r" t="t"/>
            <a:pathLst>
              <a:path extrusionOk="0" h="256" w="42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11"/>
          <p:cNvSpPr/>
          <p:nvPr/>
        </p:nvSpPr>
        <p:spPr>
          <a:xfrm>
            <a:off x="-494403" y="-459294"/>
            <a:ext cx="2297772" cy="1164766"/>
          </a:xfrm>
          <a:custGeom>
            <a:rect b="b" l="l" r="r" t="t"/>
            <a:pathLst>
              <a:path extrusionOk="0" h="193" w="385">
                <a:moveTo>
                  <a:pt x="326" y="185"/>
                </a:moveTo>
                <a:cubicBezTo>
                  <a:pt x="312" y="190"/>
                  <a:pt x="297" y="191"/>
                  <a:pt x="283" y="186"/>
                </a:cubicBezTo>
                <a:cubicBezTo>
                  <a:pt x="276" y="184"/>
                  <a:pt x="270" y="180"/>
                  <a:pt x="264" y="177"/>
                </a:cubicBezTo>
                <a:cubicBezTo>
                  <a:pt x="256" y="173"/>
                  <a:pt x="248" y="168"/>
                  <a:pt x="239" y="167"/>
                </a:cubicBezTo>
                <a:cubicBezTo>
                  <a:pt x="223" y="163"/>
                  <a:pt x="207" y="168"/>
                  <a:pt x="191" y="173"/>
                </a:cubicBezTo>
                <a:cubicBezTo>
                  <a:pt x="186" y="175"/>
                  <a:pt x="182" y="176"/>
                  <a:pt x="177" y="178"/>
                </a:cubicBezTo>
                <a:cubicBezTo>
                  <a:pt x="144" y="187"/>
                  <a:pt x="109" y="185"/>
                  <a:pt x="77" y="172"/>
                </a:cubicBezTo>
                <a:cubicBezTo>
                  <a:pt x="45" y="160"/>
                  <a:pt x="18" y="137"/>
                  <a:pt x="0" y="108"/>
                </a:cubicBezTo>
                <a:cubicBezTo>
                  <a:pt x="2" y="107"/>
                  <a:pt x="2" y="107"/>
                  <a:pt x="2" y="107"/>
                </a:cubicBezTo>
                <a:cubicBezTo>
                  <a:pt x="19" y="136"/>
                  <a:pt x="46" y="158"/>
                  <a:pt x="78" y="171"/>
                </a:cubicBezTo>
                <a:cubicBezTo>
                  <a:pt x="109" y="183"/>
                  <a:pt x="144" y="185"/>
                  <a:pt x="176" y="176"/>
                </a:cubicBezTo>
                <a:cubicBezTo>
                  <a:pt x="181" y="175"/>
                  <a:pt x="186" y="173"/>
                  <a:pt x="190" y="171"/>
                </a:cubicBezTo>
                <a:cubicBezTo>
                  <a:pt x="207" y="166"/>
                  <a:pt x="223" y="161"/>
                  <a:pt x="240" y="165"/>
                </a:cubicBezTo>
                <a:cubicBezTo>
                  <a:pt x="249" y="167"/>
                  <a:pt x="257" y="171"/>
                  <a:pt x="265" y="175"/>
                </a:cubicBezTo>
                <a:cubicBezTo>
                  <a:pt x="271" y="179"/>
                  <a:pt x="277" y="182"/>
                  <a:pt x="284" y="184"/>
                </a:cubicBezTo>
                <a:cubicBezTo>
                  <a:pt x="309" y="193"/>
                  <a:pt x="341" y="183"/>
                  <a:pt x="359" y="160"/>
                </a:cubicBezTo>
                <a:cubicBezTo>
                  <a:pt x="376" y="139"/>
                  <a:pt x="383" y="110"/>
                  <a:pt x="379" y="79"/>
                </a:cubicBezTo>
                <a:cubicBezTo>
                  <a:pt x="375" y="55"/>
                  <a:pt x="365" y="29"/>
                  <a:pt x="347" y="1"/>
                </a:cubicBezTo>
                <a:cubicBezTo>
                  <a:pt x="348" y="0"/>
                  <a:pt x="348" y="0"/>
                  <a:pt x="348" y="0"/>
                </a:cubicBezTo>
                <a:cubicBezTo>
                  <a:pt x="367" y="28"/>
                  <a:pt x="377" y="54"/>
                  <a:pt x="381" y="79"/>
                </a:cubicBezTo>
                <a:cubicBezTo>
                  <a:pt x="385" y="110"/>
                  <a:pt x="378" y="140"/>
                  <a:pt x="361" y="161"/>
                </a:cubicBezTo>
                <a:cubicBezTo>
                  <a:pt x="352" y="172"/>
                  <a:pt x="340" y="181"/>
                  <a:pt x="326" y="1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3"/>
          <p:cNvSpPr/>
          <p:nvPr/>
        </p:nvSpPr>
        <p:spPr>
          <a:xfrm rot="-5400001">
            <a:off x="-640930" y="3573453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13"/>
          <p:cNvSpPr/>
          <p:nvPr/>
        </p:nvSpPr>
        <p:spPr>
          <a:xfrm>
            <a:off x="7710734" y="-773124"/>
            <a:ext cx="2449795" cy="1993721"/>
          </a:xfrm>
          <a:custGeom>
            <a:rect b="b" l="l" r="r" t="t"/>
            <a:pathLst>
              <a:path extrusionOk="0" h="270" w="332">
                <a:moveTo>
                  <a:pt x="291" y="131"/>
                </a:moveTo>
                <a:cubicBezTo>
                  <a:pt x="267" y="109"/>
                  <a:pt x="232" y="100"/>
                  <a:pt x="213" y="73"/>
                </a:cubicBezTo>
                <a:cubicBezTo>
                  <a:pt x="204" y="58"/>
                  <a:pt x="200" y="40"/>
                  <a:pt x="189" y="26"/>
                </a:cubicBezTo>
                <a:cubicBezTo>
                  <a:pt x="176" y="8"/>
                  <a:pt x="153" y="0"/>
                  <a:pt x="130" y="1"/>
                </a:cubicBezTo>
                <a:cubicBezTo>
                  <a:pt x="108" y="2"/>
                  <a:pt x="87" y="12"/>
                  <a:pt x="69" y="25"/>
                </a:cubicBezTo>
                <a:cubicBezTo>
                  <a:pt x="51" y="38"/>
                  <a:pt x="36" y="54"/>
                  <a:pt x="21" y="70"/>
                </a:cubicBezTo>
                <a:cubicBezTo>
                  <a:pt x="11" y="82"/>
                  <a:pt x="0" y="94"/>
                  <a:pt x="0" y="109"/>
                </a:cubicBezTo>
                <a:cubicBezTo>
                  <a:pt x="1" y="122"/>
                  <a:pt x="9" y="133"/>
                  <a:pt x="19" y="142"/>
                </a:cubicBezTo>
                <a:cubicBezTo>
                  <a:pt x="45" y="167"/>
                  <a:pt x="78" y="184"/>
                  <a:pt x="111" y="201"/>
                </a:cubicBezTo>
                <a:cubicBezTo>
                  <a:pt x="145" y="218"/>
                  <a:pt x="179" y="235"/>
                  <a:pt x="216" y="247"/>
                </a:cubicBezTo>
                <a:cubicBezTo>
                  <a:pt x="240" y="254"/>
                  <a:pt x="290" y="270"/>
                  <a:pt x="312" y="251"/>
                </a:cubicBezTo>
                <a:cubicBezTo>
                  <a:pt x="332" y="234"/>
                  <a:pt x="326" y="194"/>
                  <a:pt x="319" y="173"/>
                </a:cubicBezTo>
                <a:cubicBezTo>
                  <a:pt x="314" y="157"/>
                  <a:pt x="304" y="142"/>
                  <a:pt x="291" y="1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13"/>
          <p:cNvSpPr/>
          <p:nvPr/>
        </p:nvSpPr>
        <p:spPr>
          <a:xfrm>
            <a:off x="8075597" y="-147643"/>
            <a:ext cx="1472488" cy="1472489"/>
          </a:xfrm>
          <a:custGeom>
            <a:rect b="b" l="l" r="r" t="t"/>
            <a:pathLst>
              <a:path extrusionOk="0" h="199" w="200">
                <a:moveTo>
                  <a:pt x="196" y="199"/>
                </a:moveTo>
                <a:cubicBezTo>
                  <a:pt x="199" y="187"/>
                  <a:pt x="192" y="176"/>
                  <a:pt x="183" y="169"/>
                </a:cubicBezTo>
                <a:cubicBezTo>
                  <a:pt x="176" y="164"/>
                  <a:pt x="168" y="161"/>
                  <a:pt x="160" y="158"/>
                </a:cubicBezTo>
                <a:cubicBezTo>
                  <a:pt x="157" y="157"/>
                  <a:pt x="155" y="156"/>
                  <a:pt x="152" y="155"/>
                </a:cubicBezTo>
                <a:cubicBezTo>
                  <a:pt x="138" y="149"/>
                  <a:pt x="130" y="142"/>
                  <a:pt x="126" y="133"/>
                </a:cubicBezTo>
                <a:cubicBezTo>
                  <a:pt x="123" y="129"/>
                  <a:pt x="122" y="124"/>
                  <a:pt x="121" y="119"/>
                </a:cubicBezTo>
                <a:cubicBezTo>
                  <a:pt x="120" y="113"/>
                  <a:pt x="118" y="106"/>
                  <a:pt x="115" y="101"/>
                </a:cubicBezTo>
                <a:cubicBezTo>
                  <a:pt x="107" y="91"/>
                  <a:pt x="93" y="89"/>
                  <a:pt x="81" y="88"/>
                </a:cubicBezTo>
                <a:cubicBezTo>
                  <a:pt x="69" y="87"/>
                  <a:pt x="55" y="84"/>
                  <a:pt x="49" y="73"/>
                </a:cubicBezTo>
                <a:cubicBezTo>
                  <a:pt x="46" y="67"/>
                  <a:pt x="45" y="61"/>
                  <a:pt x="45" y="55"/>
                </a:cubicBezTo>
                <a:cubicBezTo>
                  <a:pt x="45" y="53"/>
                  <a:pt x="45" y="51"/>
                  <a:pt x="44" y="48"/>
                </a:cubicBezTo>
                <a:cubicBezTo>
                  <a:pt x="41" y="25"/>
                  <a:pt x="23" y="6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23" y="5"/>
                  <a:pt x="42" y="25"/>
                  <a:pt x="45" y="48"/>
                </a:cubicBezTo>
                <a:cubicBezTo>
                  <a:pt x="45" y="51"/>
                  <a:pt x="46" y="53"/>
                  <a:pt x="46" y="55"/>
                </a:cubicBezTo>
                <a:cubicBezTo>
                  <a:pt x="46" y="61"/>
                  <a:pt x="47" y="67"/>
                  <a:pt x="49" y="72"/>
                </a:cubicBezTo>
                <a:cubicBezTo>
                  <a:pt x="55" y="83"/>
                  <a:pt x="69" y="86"/>
                  <a:pt x="81" y="87"/>
                </a:cubicBezTo>
                <a:cubicBezTo>
                  <a:pt x="93" y="89"/>
                  <a:pt x="107" y="90"/>
                  <a:pt x="115" y="101"/>
                </a:cubicBezTo>
                <a:cubicBezTo>
                  <a:pt x="119" y="106"/>
                  <a:pt x="120" y="112"/>
                  <a:pt x="122" y="119"/>
                </a:cubicBezTo>
                <a:cubicBezTo>
                  <a:pt x="123" y="124"/>
                  <a:pt x="124" y="129"/>
                  <a:pt x="126" y="133"/>
                </a:cubicBezTo>
                <a:cubicBezTo>
                  <a:pt x="130" y="142"/>
                  <a:pt x="139" y="148"/>
                  <a:pt x="152" y="154"/>
                </a:cubicBezTo>
                <a:cubicBezTo>
                  <a:pt x="155" y="155"/>
                  <a:pt x="158" y="156"/>
                  <a:pt x="160" y="157"/>
                </a:cubicBezTo>
                <a:cubicBezTo>
                  <a:pt x="168" y="160"/>
                  <a:pt x="177" y="163"/>
                  <a:pt x="184" y="169"/>
                </a:cubicBezTo>
                <a:cubicBezTo>
                  <a:pt x="192" y="175"/>
                  <a:pt x="200" y="187"/>
                  <a:pt x="197" y="199"/>
                </a:cubicBezTo>
                <a:lnTo>
                  <a:pt x="196" y="1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13"/>
          <p:cNvSpPr/>
          <p:nvPr/>
        </p:nvSpPr>
        <p:spPr>
          <a:xfrm>
            <a:off x="8075597" y="-69458"/>
            <a:ext cx="1381270" cy="1211871"/>
          </a:xfrm>
          <a:custGeom>
            <a:rect b="b" l="l" r="r" t="t"/>
            <a:pathLst>
              <a:path extrusionOk="0" h="165" w="186">
                <a:moveTo>
                  <a:pt x="160" y="160"/>
                </a:moveTo>
                <a:cubicBezTo>
                  <a:pt x="140" y="153"/>
                  <a:pt x="124" y="137"/>
                  <a:pt x="117" y="116"/>
                </a:cubicBezTo>
                <a:cubicBezTo>
                  <a:pt x="117" y="115"/>
                  <a:pt x="116" y="113"/>
                  <a:pt x="116" y="112"/>
                </a:cubicBezTo>
                <a:cubicBezTo>
                  <a:pt x="114" y="107"/>
                  <a:pt x="113" y="101"/>
                  <a:pt x="110" y="97"/>
                </a:cubicBezTo>
                <a:cubicBezTo>
                  <a:pt x="103" y="88"/>
                  <a:pt x="91" y="86"/>
                  <a:pt x="79" y="85"/>
                </a:cubicBezTo>
                <a:cubicBezTo>
                  <a:pt x="77" y="84"/>
                  <a:pt x="77" y="84"/>
                  <a:pt x="77" y="84"/>
                </a:cubicBezTo>
                <a:cubicBezTo>
                  <a:pt x="66" y="83"/>
                  <a:pt x="55" y="82"/>
                  <a:pt x="47" y="75"/>
                </a:cubicBezTo>
                <a:cubicBezTo>
                  <a:pt x="38" y="68"/>
                  <a:pt x="35" y="56"/>
                  <a:pt x="34" y="47"/>
                </a:cubicBezTo>
                <a:cubicBezTo>
                  <a:pt x="33" y="45"/>
                  <a:pt x="33" y="43"/>
                  <a:pt x="33" y="41"/>
                </a:cubicBezTo>
                <a:cubicBezTo>
                  <a:pt x="31" y="33"/>
                  <a:pt x="30" y="24"/>
                  <a:pt x="26" y="17"/>
                </a:cubicBezTo>
                <a:cubicBezTo>
                  <a:pt x="21" y="8"/>
                  <a:pt x="11" y="0"/>
                  <a:pt x="0" y="3"/>
                </a:cubicBezTo>
                <a:cubicBezTo>
                  <a:pt x="0" y="2"/>
                  <a:pt x="0" y="2"/>
                  <a:pt x="0" y="2"/>
                </a:cubicBezTo>
                <a:cubicBezTo>
                  <a:pt x="11" y="0"/>
                  <a:pt x="21" y="7"/>
                  <a:pt x="26" y="16"/>
                </a:cubicBezTo>
                <a:cubicBezTo>
                  <a:pt x="30" y="24"/>
                  <a:pt x="32" y="33"/>
                  <a:pt x="33" y="41"/>
                </a:cubicBezTo>
                <a:cubicBezTo>
                  <a:pt x="34" y="43"/>
                  <a:pt x="34" y="45"/>
                  <a:pt x="34" y="47"/>
                </a:cubicBezTo>
                <a:cubicBezTo>
                  <a:pt x="36" y="56"/>
                  <a:pt x="39" y="68"/>
                  <a:pt x="48" y="75"/>
                </a:cubicBezTo>
                <a:cubicBezTo>
                  <a:pt x="56" y="81"/>
                  <a:pt x="67" y="82"/>
                  <a:pt x="77" y="84"/>
                </a:cubicBezTo>
                <a:cubicBezTo>
                  <a:pt x="79" y="84"/>
                  <a:pt x="79" y="84"/>
                  <a:pt x="79" y="84"/>
                </a:cubicBezTo>
                <a:cubicBezTo>
                  <a:pt x="91" y="85"/>
                  <a:pt x="103" y="88"/>
                  <a:pt x="110" y="97"/>
                </a:cubicBezTo>
                <a:cubicBezTo>
                  <a:pt x="113" y="101"/>
                  <a:pt x="115" y="106"/>
                  <a:pt x="116" y="111"/>
                </a:cubicBezTo>
                <a:cubicBezTo>
                  <a:pt x="117" y="113"/>
                  <a:pt x="117" y="115"/>
                  <a:pt x="118" y="116"/>
                </a:cubicBezTo>
                <a:cubicBezTo>
                  <a:pt x="127" y="144"/>
                  <a:pt x="156" y="165"/>
                  <a:pt x="186" y="163"/>
                </a:cubicBezTo>
                <a:cubicBezTo>
                  <a:pt x="186" y="164"/>
                  <a:pt x="186" y="164"/>
                  <a:pt x="186" y="164"/>
                </a:cubicBezTo>
                <a:cubicBezTo>
                  <a:pt x="177" y="165"/>
                  <a:pt x="168" y="163"/>
                  <a:pt x="160" y="1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3" name="Google Shape;403;p13"/>
          <p:cNvGrpSpPr/>
          <p:nvPr/>
        </p:nvGrpSpPr>
        <p:grpSpPr>
          <a:xfrm>
            <a:off x="8472288" y="2264222"/>
            <a:ext cx="1707044" cy="1720073"/>
            <a:chOff x="7202538" y="4530422"/>
            <a:chExt cx="1707044" cy="1720073"/>
          </a:xfrm>
        </p:grpSpPr>
        <p:sp>
          <p:nvSpPr>
            <p:cNvPr id="404" name="Google Shape;404;p13"/>
            <p:cNvSpPr/>
            <p:nvPr/>
          </p:nvSpPr>
          <p:spPr>
            <a:xfrm>
              <a:off x="7202538" y="4530422"/>
              <a:ext cx="1707044" cy="1720073"/>
            </a:xfrm>
            <a:custGeom>
              <a:rect b="b" l="l" r="r" t="t"/>
              <a:pathLst>
                <a:path extrusionOk="0" h="233" w="232">
                  <a:moveTo>
                    <a:pt x="50" y="202"/>
                  </a:moveTo>
                  <a:cubicBezTo>
                    <a:pt x="43" y="193"/>
                    <a:pt x="38" y="183"/>
                    <a:pt x="33" y="173"/>
                  </a:cubicBezTo>
                  <a:cubicBezTo>
                    <a:pt x="17" y="142"/>
                    <a:pt x="0" y="107"/>
                    <a:pt x="10" y="72"/>
                  </a:cubicBezTo>
                  <a:cubicBezTo>
                    <a:pt x="18" y="41"/>
                    <a:pt x="47" y="15"/>
                    <a:pt x="83" y="7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116" y="0"/>
                    <a:pt x="161" y="6"/>
                    <a:pt x="188" y="21"/>
                  </a:cubicBezTo>
                  <a:cubicBezTo>
                    <a:pt x="218" y="38"/>
                    <a:pt x="231" y="91"/>
                    <a:pt x="232" y="124"/>
                  </a:cubicBezTo>
                  <a:cubicBezTo>
                    <a:pt x="232" y="154"/>
                    <a:pt x="222" y="181"/>
                    <a:pt x="204" y="197"/>
                  </a:cubicBezTo>
                  <a:cubicBezTo>
                    <a:pt x="187" y="212"/>
                    <a:pt x="164" y="217"/>
                    <a:pt x="144" y="222"/>
                  </a:cubicBezTo>
                  <a:cubicBezTo>
                    <a:pt x="119" y="228"/>
                    <a:pt x="96" y="233"/>
                    <a:pt x="76" y="223"/>
                  </a:cubicBezTo>
                  <a:cubicBezTo>
                    <a:pt x="65" y="219"/>
                    <a:pt x="57" y="211"/>
                    <a:pt x="50" y="202"/>
                  </a:cubicBezTo>
                  <a:close/>
                  <a:moveTo>
                    <a:pt x="84" y="10"/>
                  </a:moveTo>
                  <a:cubicBezTo>
                    <a:pt x="49" y="17"/>
                    <a:pt x="20" y="42"/>
                    <a:pt x="12" y="72"/>
                  </a:cubicBezTo>
                  <a:cubicBezTo>
                    <a:pt x="4" y="106"/>
                    <a:pt x="20" y="142"/>
                    <a:pt x="35" y="172"/>
                  </a:cubicBezTo>
                  <a:cubicBezTo>
                    <a:pt x="46" y="192"/>
                    <a:pt x="57" y="212"/>
                    <a:pt x="77" y="221"/>
                  </a:cubicBezTo>
                  <a:cubicBezTo>
                    <a:pt x="96" y="229"/>
                    <a:pt x="119" y="225"/>
                    <a:pt x="143" y="219"/>
                  </a:cubicBezTo>
                  <a:cubicBezTo>
                    <a:pt x="163" y="214"/>
                    <a:pt x="185" y="209"/>
                    <a:pt x="202" y="194"/>
                  </a:cubicBezTo>
                  <a:cubicBezTo>
                    <a:pt x="219" y="179"/>
                    <a:pt x="229" y="153"/>
                    <a:pt x="229" y="124"/>
                  </a:cubicBezTo>
                  <a:cubicBezTo>
                    <a:pt x="228" y="92"/>
                    <a:pt x="215" y="40"/>
                    <a:pt x="186" y="24"/>
                  </a:cubicBezTo>
                  <a:cubicBezTo>
                    <a:pt x="160" y="9"/>
                    <a:pt x="116" y="3"/>
                    <a:pt x="84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7384969" y="4647702"/>
              <a:ext cx="1407332" cy="1459453"/>
            </a:xfrm>
            <a:custGeom>
              <a:rect b="b" l="l" r="r" t="t"/>
              <a:pathLst>
                <a:path extrusionOk="0" h="197" w="191">
                  <a:moveTo>
                    <a:pt x="27" y="152"/>
                  </a:moveTo>
                  <a:cubicBezTo>
                    <a:pt x="13" y="133"/>
                    <a:pt x="5" y="115"/>
                    <a:pt x="3" y="97"/>
                  </a:cubicBezTo>
                  <a:cubicBezTo>
                    <a:pt x="0" y="72"/>
                    <a:pt x="9" y="47"/>
                    <a:pt x="27" y="28"/>
                  </a:cubicBezTo>
                  <a:cubicBezTo>
                    <a:pt x="44" y="11"/>
                    <a:pt x="69" y="0"/>
                    <a:pt x="94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06" y="0"/>
                    <a:pt x="118" y="2"/>
                    <a:pt x="129" y="6"/>
                  </a:cubicBezTo>
                  <a:cubicBezTo>
                    <a:pt x="153" y="14"/>
                    <a:pt x="168" y="25"/>
                    <a:pt x="176" y="41"/>
                  </a:cubicBezTo>
                  <a:cubicBezTo>
                    <a:pt x="187" y="61"/>
                    <a:pt x="191" y="84"/>
                    <a:pt x="189" y="105"/>
                  </a:cubicBezTo>
                  <a:cubicBezTo>
                    <a:pt x="187" y="135"/>
                    <a:pt x="171" y="162"/>
                    <a:pt x="148" y="178"/>
                  </a:cubicBezTo>
                  <a:cubicBezTo>
                    <a:pt x="124" y="194"/>
                    <a:pt x="91" y="197"/>
                    <a:pt x="66" y="185"/>
                  </a:cubicBezTo>
                  <a:cubicBezTo>
                    <a:pt x="53" y="179"/>
                    <a:pt x="41" y="169"/>
                    <a:pt x="29" y="154"/>
                  </a:cubicBezTo>
                  <a:cubicBezTo>
                    <a:pt x="28" y="153"/>
                    <a:pt x="28" y="152"/>
                    <a:pt x="27" y="152"/>
                  </a:cubicBezTo>
                  <a:close/>
                  <a:moveTo>
                    <a:pt x="94" y="3"/>
                  </a:moveTo>
                  <a:cubicBezTo>
                    <a:pt x="69" y="3"/>
                    <a:pt x="46" y="13"/>
                    <a:pt x="29" y="30"/>
                  </a:cubicBezTo>
                  <a:cubicBezTo>
                    <a:pt x="12" y="48"/>
                    <a:pt x="3" y="73"/>
                    <a:pt x="6" y="96"/>
                  </a:cubicBezTo>
                  <a:cubicBezTo>
                    <a:pt x="8" y="115"/>
                    <a:pt x="16" y="133"/>
                    <a:pt x="31" y="152"/>
                  </a:cubicBezTo>
                  <a:cubicBezTo>
                    <a:pt x="43" y="166"/>
                    <a:pt x="54" y="176"/>
                    <a:pt x="67" y="183"/>
                  </a:cubicBezTo>
                  <a:cubicBezTo>
                    <a:pt x="92" y="194"/>
                    <a:pt x="123" y="191"/>
                    <a:pt x="146" y="175"/>
                  </a:cubicBezTo>
                  <a:cubicBezTo>
                    <a:pt x="169" y="160"/>
                    <a:pt x="184" y="134"/>
                    <a:pt x="186" y="105"/>
                  </a:cubicBezTo>
                  <a:cubicBezTo>
                    <a:pt x="188" y="84"/>
                    <a:pt x="184" y="62"/>
                    <a:pt x="173" y="42"/>
                  </a:cubicBezTo>
                  <a:cubicBezTo>
                    <a:pt x="166" y="27"/>
                    <a:pt x="151" y="16"/>
                    <a:pt x="128" y="8"/>
                  </a:cubicBezTo>
                  <a:cubicBezTo>
                    <a:pt x="117" y="5"/>
                    <a:pt x="106" y="3"/>
                    <a:pt x="94" y="3"/>
                  </a:cubicBezTo>
                  <a:close/>
                  <a:moveTo>
                    <a:pt x="94" y="1"/>
                  </a:moveTo>
                  <a:cubicBezTo>
                    <a:pt x="94" y="1"/>
                    <a:pt x="94" y="1"/>
                    <a:pt x="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7528302" y="4764977"/>
              <a:ext cx="1146713" cy="1224897"/>
            </a:xfrm>
            <a:custGeom>
              <a:rect b="b" l="l" r="r" t="t"/>
              <a:pathLst>
                <a:path extrusionOk="0" h="166" w="155">
                  <a:moveTo>
                    <a:pt x="18" y="138"/>
                  </a:moveTo>
                  <a:cubicBezTo>
                    <a:pt x="16" y="136"/>
                    <a:pt x="14" y="133"/>
                    <a:pt x="13" y="130"/>
                  </a:cubicBezTo>
                  <a:cubicBezTo>
                    <a:pt x="5" y="117"/>
                    <a:pt x="1" y="102"/>
                    <a:pt x="1" y="85"/>
                  </a:cubicBezTo>
                  <a:cubicBezTo>
                    <a:pt x="0" y="71"/>
                    <a:pt x="2" y="50"/>
                    <a:pt x="14" y="33"/>
                  </a:cubicBezTo>
                  <a:cubicBezTo>
                    <a:pt x="25" y="17"/>
                    <a:pt x="44" y="6"/>
                    <a:pt x="66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78" y="0"/>
                    <a:pt x="92" y="1"/>
                    <a:pt x="106" y="4"/>
                  </a:cubicBezTo>
                  <a:cubicBezTo>
                    <a:pt x="107" y="4"/>
                    <a:pt x="108" y="5"/>
                    <a:pt x="109" y="5"/>
                  </a:cubicBezTo>
                  <a:cubicBezTo>
                    <a:pt x="118" y="6"/>
                    <a:pt x="128" y="8"/>
                    <a:pt x="133" y="16"/>
                  </a:cubicBezTo>
                  <a:cubicBezTo>
                    <a:pt x="138" y="24"/>
                    <a:pt x="143" y="34"/>
                    <a:pt x="147" y="46"/>
                  </a:cubicBezTo>
                  <a:cubicBezTo>
                    <a:pt x="154" y="67"/>
                    <a:pt x="155" y="90"/>
                    <a:pt x="150" y="111"/>
                  </a:cubicBezTo>
                  <a:cubicBezTo>
                    <a:pt x="147" y="125"/>
                    <a:pt x="141" y="137"/>
                    <a:pt x="133" y="144"/>
                  </a:cubicBezTo>
                  <a:cubicBezTo>
                    <a:pt x="121" y="156"/>
                    <a:pt x="105" y="159"/>
                    <a:pt x="92" y="162"/>
                  </a:cubicBezTo>
                  <a:cubicBezTo>
                    <a:pt x="81" y="164"/>
                    <a:pt x="64" y="166"/>
                    <a:pt x="48" y="160"/>
                  </a:cubicBezTo>
                  <a:cubicBezTo>
                    <a:pt x="37" y="156"/>
                    <a:pt x="26" y="149"/>
                    <a:pt x="18" y="138"/>
                  </a:cubicBezTo>
                  <a:close/>
                  <a:moveTo>
                    <a:pt x="67" y="5"/>
                  </a:moveTo>
                  <a:cubicBezTo>
                    <a:pt x="45" y="8"/>
                    <a:pt x="27" y="19"/>
                    <a:pt x="16" y="35"/>
                  </a:cubicBezTo>
                  <a:cubicBezTo>
                    <a:pt x="5" y="51"/>
                    <a:pt x="3" y="71"/>
                    <a:pt x="4" y="85"/>
                  </a:cubicBezTo>
                  <a:cubicBezTo>
                    <a:pt x="4" y="102"/>
                    <a:pt x="8" y="116"/>
                    <a:pt x="15" y="129"/>
                  </a:cubicBezTo>
                  <a:cubicBezTo>
                    <a:pt x="23" y="142"/>
                    <a:pt x="35" y="153"/>
                    <a:pt x="49" y="157"/>
                  </a:cubicBezTo>
                  <a:cubicBezTo>
                    <a:pt x="60" y="161"/>
                    <a:pt x="74" y="162"/>
                    <a:pt x="92" y="159"/>
                  </a:cubicBezTo>
                  <a:cubicBezTo>
                    <a:pt x="104" y="157"/>
                    <a:pt x="120" y="153"/>
                    <a:pt x="131" y="142"/>
                  </a:cubicBezTo>
                  <a:cubicBezTo>
                    <a:pt x="138" y="135"/>
                    <a:pt x="144" y="124"/>
                    <a:pt x="147" y="110"/>
                  </a:cubicBezTo>
                  <a:cubicBezTo>
                    <a:pt x="152" y="89"/>
                    <a:pt x="151" y="68"/>
                    <a:pt x="144" y="47"/>
                  </a:cubicBezTo>
                  <a:cubicBezTo>
                    <a:pt x="140" y="35"/>
                    <a:pt x="136" y="25"/>
                    <a:pt x="130" y="17"/>
                  </a:cubicBezTo>
                  <a:cubicBezTo>
                    <a:pt x="126" y="11"/>
                    <a:pt x="117" y="9"/>
                    <a:pt x="109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91" y="4"/>
                    <a:pt x="79" y="4"/>
                    <a:pt x="67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7645586" y="4908319"/>
              <a:ext cx="925193" cy="977317"/>
            </a:xfrm>
            <a:custGeom>
              <a:rect b="b" l="l" r="r" t="t"/>
              <a:pathLst>
                <a:path extrusionOk="0" h="132" w="126">
                  <a:moveTo>
                    <a:pt x="18" y="101"/>
                  </a:moveTo>
                  <a:cubicBezTo>
                    <a:pt x="12" y="93"/>
                    <a:pt x="7" y="84"/>
                    <a:pt x="4" y="74"/>
                  </a:cubicBezTo>
                  <a:cubicBezTo>
                    <a:pt x="1" y="63"/>
                    <a:pt x="0" y="52"/>
                    <a:pt x="3" y="44"/>
                  </a:cubicBezTo>
                  <a:cubicBezTo>
                    <a:pt x="6" y="36"/>
                    <a:pt x="12" y="28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0" y="13"/>
                    <a:pt x="42" y="8"/>
                    <a:pt x="55" y="4"/>
                  </a:cubicBezTo>
                  <a:cubicBezTo>
                    <a:pt x="66" y="1"/>
                    <a:pt x="78" y="0"/>
                    <a:pt x="88" y="1"/>
                  </a:cubicBezTo>
                  <a:cubicBezTo>
                    <a:pt x="98" y="2"/>
                    <a:pt x="102" y="8"/>
                    <a:pt x="106" y="14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20" y="35"/>
                    <a:pt x="126" y="57"/>
                    <a:pt x="122" y="79"/>
                  </a:cubicBezTo>
                  <a:cubicBezTo>
                    <a:pt x="121" y="89"/>
                    <a:pt x="117" y="102"/>
                    <a:pt x="107" y="113"/>
                  </a:cubicBezTo>
                  <a:cubicBezTo>
                    <a:pt x="92" y="128"/>
                    <a:pt x="67" y="132"/>
                    <a:pt x="45" y="123"/>
                  </a:cubicBezTo>
                  <a:cubicBezTo>
                    <a:pt x="35" y="118"/>
                    <a:pt x="26" y="111"/>
                    <a:pt x="18" y="101"/>
                  </a:cubicBezTo>
                  <a:close/>
                  <a:moveTo>
                    <a:pt x="101" y="12"/>
                  </a:moveTo>
                  <a:cubicBezTo>
                    <a:pt x="97" y="7"/>
                    <a:pt x="94" y="4"/>
                    <a:pt x="88" y="4"/>
                  </a:cubicBezTo>
                  <a:cubicBezTo>
                    <a:pt x="78" y="3"/>
                    <a:pt x="66" y="4"/>
                    <a:pt x="55" y="7"/>
                  </a:cubicBezTo>
                  <a:cubicBezTo>
                    <a:pt x="43" y="10"/>
                    <a:pt x="32" y="16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14" y="30"/>
                    <a:pt x="9" y="37"/>
                    <a:pt x="6" y="45"/>
                  </a:cubicBezTo>
                  <a:cubicBezTo>
                    <a:pt x="3" y="53"/>
                    <a:pt x="4" y="62"/>
                    <a:pt x="7" y="73"/>
                  </a:cubicBezTo>
                  <a:cubicBezTo>
                    <a:pt x="14" y="95"/>
                    <a:pt x="29" y="112"/>
                    <a:pt x="47" y="120"/>
                  </a:cubicBezTo>
                  <a:cubicBezTo>
                    <a:pt x="67" y="129"/>
                    <a:pt x="90" y="125"/>
                    <a:pt x="104" y="110"/>
                  </a:cubicBezTo>
                  <a:cubicBezTo>
                    <a:pt x="114" y="101"/>
                    <a:pt x="118" y="88"/>
                    <a:pt x="119" y="79"/>
                  </a:cubicBezTo>
                  <a:cubicBezTo>
                    <a:pt x="123" y="58"/>
                    <a:pt x="117" y="36"/>
                    <a:pt x="105" y="18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3" y="15"/>
                    <a:pt x="102" y="13"/>
                    <a:pt x="101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7749833" y="4999532"/>
              <a:ext cx="742762" cy="742762"/>
            </a:xfrm>
            <a:custGeom>
              <a:rect b="b" l="l" r="r" t="t"/>
              <a:pathLst>
                <a:path extrusionOk="0" h="100" w="100">
                  <a:moveTo>
                    <a:pt x="19" y="79"/>
                  </a:moveTo>
                  <a:cubicBezTo>
                    <a:pt x="17" y="75"/>
                    <a:pt x="14" y="71"/>
                    <a:pt x="11" y="67"/>
                  </a:cubicBezTo>
                  <a:cubicBezTo>
                    <a:pt x="6" y="58"/>
                    <a:pt x="0" y="48"/>
                    <a:pt x="2" y="38"/>
                  </a:cubicBezTo>
                  <a:cubicBezTo>
                    <a:pt x="4" y="24"/>
                    <a:pt x="18" y="15"/>
                    <a:pt x="28" y="10"/>
                  </a:cubicBezTo>
                  <a:cubicBezTo>
                    <a:pt x="37" y="5"/>
                    <a:pt x="48" y="1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70" y="0"/>
                    <a:pt x="79" y="4"/>
                    <a:pt x="86" y="12"/>
                  </a:cubicBezTo>
                  <a:cubicBezTo>
                    <a:pt x="96" y="23"/>
                    <a:pt x="100" y="41"/>
                    <a:pt x="98" y="57"/>
                  </a:cubicBezTo>
                  <a:cubicBezTo>
                    <a:pt x="96" y="72"/>
                    <a:pt x="87" y="85"/>
                    <a:pt x="76" y="92"/>
                  </a:cubicBezTo>
                  <a:cubicBezTo>
                    <a:pt x="63" y="99"/>
                    <a:pt x="47" y="100"/>
                    <a:pt x="35" y="93"/>
                  </a:cubicBezTo>
                  <a:cubicBezTo>
                    <a:pt x="29" y="89"/>
                    <a:pt x="24" y="84"/>
                    <a:pt x="19" y="79"/>
                  </a:cubicBezTo>
                  <a:close/>
                  <a:moveTo>
                    <a:pt x="60" y="3"/>
                  </a:moveTo>
                  <a:cubicBezTo>
                    <a:pt x="49" y="4"/>
                    <a:pt x="38" y="8"/>
                    <a:pt x="29" y="13"/>
                  </a:cubicBezTo>
                  <a:cubicBezTo>
                    <a:pt x="14" y="20"/>
                    <a:pt x="6" y="28"/>
                    <a:pt x="5" y="38"/>
                  </a:cubicBezTo>
                  <a:cubicBezTo>
                    <a:pt x="3" y="48"/>
                    <a:pt x="9" y="57"/>
                    <a:pt x="14" y="65"/>
                  </a:cubicBezTo>
                  <a:cubicBezTo>
                    <a:pt x="20" y="75"/>
                    <a:pt x="27" y="85"/>
                    <a:pt x="36" y="90"/>
                  </a:cubicBezTo>
                  <a:cubicBezTo>
                    <a:pt x="47" y="97"/>
                    <a:pt x="62" y="96"/>
                    <a:pt x="74" y="89"/>
                  </a:cubicBezTo>
                  <a:cubicBezTo>
                    <a:pt x="85" y="82"/>
                    <a:pt x="93" y="70"/>
                    <a:pt x="95" y="57"/>
                  </a:cubicBezTo>
                  <a:cubicBezTo>
                    <a:pt x="97" y="42"/>
                    <a:pt x="93" y="24"/>
                    <a:pt x="84" y="14"/>
                  </a:cubicBezTo>
                  <a:cubicBezTo>
                    <a:pt x="77" y="7"/>
                    <a:pt x="69" y="3"/>
                    <a:pt x="60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7841042" y="5116812"/>
              <a:ext cx="560330" cy="547294"/>
            </a:xfrm>
            <a:custGeom>
              <a:rect b="b" l="l" r="r" t="t"/>
              <a:pathLst>
                <a:path extrusionOk="0" h="74" w="77">
                  <a:moveTo>
                    <a:pt x="14" y="58"/>
                  </a:moveTo>
                  <a:cubicBezTo>
                    <a:pt x="11" y="53"/>
                    <a:pt x="8" y="48"/>
                    <a:pt x="6" y="43"/>
                  </a:cubicBezTo>
                  <a:cubicBezTo>
                    <a:pt x="3" y="39"/>
                    <a:pt x="0" y="33"/>
                    <a:pt x="1" y="27"/>
                  </a:cubicBezTo>
                  <a:cubicBezTo>
                    <a:pt x="3" y="19"/>
                    <a:pt x="10" y="14"/>
                    <a:pt x="17" y="11"/>
                  </a:cubicBezTo>
                  <a:cubicBezTo>
                    <a:pt x="24" y="7"/>
                    <a:pt x="31" y="3"/>
                    <a:pt x="40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8" y="0"/>
                    <a:pt x="56" y="3"/>
                    <a:pt x="63" y="10"/>
                  </a:cubicBezTo>
                  <a:cubicBezTo>
                    <a:pt x="72" y="19"/>
                    <a:pt x="77" y="31"/>
                    <a:pt x="75" y="42"/>
                  </a:cubicBezTo>
                  <a:cubicBezTo>
                    <a:pt x="74" y="54"/>
                    <a:pt x="65" y="65"/>
                    <a:pt x="54" y="69"/>
                  </a:cubicBezTo>
                  <a:cubicBezTo>
                    <a:pt x="43" y="74"/>
                    <a:pt x="29" y="72"/>
                    <a:pt x="20" y="64"/>
                  </a:cubicBezTo>
                  <a:cubicBezTo>
                    <a:pt x="18" y="62"/>
                    <a:pt x="16" y="60"/>
                    <a:pt x="14" y="58"/>
                  </a:cubicBezTo>
                  <a:close/>
                  <a:moveTo>
                    <a:pt x="40" y="5"/>
                  </a:moveTo>
                  <a:cubicBezTo>
                    <a:pt x="32" y="6"/>
                    <a:pt x="25" y="10"/>
                    <a:pt x="18" y="13"/>
                  </a:cubicBezTo>
                  <a:cubicBezTo>
                    <a:pt x="12" y="17"/>
                    <a:pt x="5" y="21"/>
                    <a:pt x="4" y="28"/>
                  </a:cubicBezTo>
                  <a:cubicBezTo>
                    <a:pt x="4" y="32"/>
                    <a:pt x="6" y="37"/>
                    <a:pt x="8" y="42"/>
                  </a:cubicBezTo>
                  <a:cubicBezTo>
                    <a:pt x="12" y="48"/>
                    <a:pt x="16" y="56"/>
                    <a:pt x="22" y="62"/>
                  </a:cubicBezTo>
                  <a:cubicBezTo>
                    <a:pt x="30" y="69"/>
                    <a:pt x="43" y="71"/>
                    <a:pt x="53" y="67"/>
                  </a:cubicBezTo>
                  <a:cubicBezTo>
                    <a:pt x="63" y="63"/>
                    <a:pt x="71" y="53"/>
                    <a:pt x="72" y="42"/>
                  </a:cubicBezTo>
                  <a:cubicBezTo>
                    <a:pt x="73" y="32"/>
                    <a:pt x="69" y="20"/>
                    <a:pt x="61" y="12"/>
                  </a:cubicBezTo>
                  <a:cubicBezTo>
                    <a:pt x="55" y="6"/>
                    <a:pt x="47" y="3"/>
                    <a:pt x="40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7932264" y="5221059"/>
              <a:ext cx="377898" cy="351837"/>
            </a:xfrm>
            <a:custGeom>
              <a:rect b="b" l="l" r="r" t="t"/>
              <a:pathLst>
                <a:path extrusionOk="0" h="49" w="51">
                  <a:moveTo>
                    <a:pt x="6" y="34"/>
                  </a:moveTo>
                  <a:cubicBezTo>
                    <a:pt x="5" y="32"/>
                    <a:pt x="4" y="30"/>
                    <a:pt x="3" y="28"/>
                  </a:cubicBezTo>
                  <a:cubicBezTo>
                    <a:pt x="0" y="22"/>
                    <a:pt x="1" y="16"/>
                    <a:pt x="4" y="11"/>
                  </a:cubicBezTo>
                  <a:cubicBezTo>
                    <a:pt x="8" y="6"/>
                    <a:pt x="14" y="4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7" y="0"/>
                    <a:pt x="34" y="1"/>
                    <a:pt x="40" y="4"/>
                  </a:cubicBezTo>
                  <a:cubicBezTo>
                    <a:pt x="46" y="8"/>
                    <a:pt x="49" y="15"/>
                    <a:pt x="50" y="25"/>
                  </a:cubicBezTo>
                  <a:cubicBezTo>
                    <a:pt x="51" y="33"/>
                    <a:pt x="48" y="41"/>
                    <a:pt x="43" y="45"/>
                  </a:cubicBezTo>
                  <a:cubicBezTo>
                    <a:pt x="39" y="48"/>
                    <a:pt x="33" y="49"/>
                    <a:pt x="27" y="48"/>
                  </a:cubicBezTo>
                  <a:cubicBezTo>
                    <a:pt x="23" y="47"/>
                    <a:pt x="18" y="44"/>
                    <a:pt x="13" y="41"/>
                  </a:cubicBezTo>
                  <a:cubicBezTo>
                    <a:pt x="10" y="38"/>
                    <a:pt x="8" y="36"/>
                    <a:pt x="6" y="34"/>
                  </a:cubicBezTo>
                  <a:close/>
                  <a:moveTo>
                    <a:pt x="20" y="6"/>
                  </a:moveTo>
                  <a:cubicBezTo>
                    <a:pt x="14" y="7"/>
                    <a:pt x="9" y="9"/>
                    <a:pt x="6" y="13"/>
                  </a:cubicBezTo>
                  <a:cubicBezTo>
                    <a:pt x="4" y="17"/>
                    <a:pt x="4" y="22"/>
                    <a:pt x="6" y="27"/>
                  </a:cubicBezTo>
                  <a:cubicBezTo>
                    <a:pt x="7" y="31"/>
                    <a:pt x="10" y="35"/>
                    <a:pt x="15" y="38"/>
                  </a:cubicBezTo>
                  <a:cubicBezTo>
                    <a:pt x="20" y="42"/>
                    <a:pt x="24" y="44"/>
                    <a:pt x="28" y="45"/>
                  </a:cubicBezTo>
                  <a:cubicBezTo>
                    <a:pt x="33" y="46"/>
                    <a:pt x="38" y="45"/>
                    <a:pt x="41" y="42"/>
                  </a:cubicBezTo>
                  <a:cubicBezTo>
                    <a:pt x="46" y="39"/>
                    <a:pt x="48" y="32"/>
                    <a:pt x="47" y="25"/>
                  </a:cubicBezTo>
                  <a:cubicBezTo>
                    <a:pt x="46" y="16"/>
                    <a:pt x="43" y="10"/>
                    <a:pt x="38" y="7"/>
                  </a:cubicBezTo>
                  <a:cubicBezTo>
                    <a:pt x="34" y="4"/>
                    <a:pt x="27" y="3"/>
                    <a:pt x="20" y="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7997412" y="5273182"/>
              <a:ext cx="247590" cy="234555"/>
            </a:xfrm>
            <a:custGeom>
              <a:rect b="b" l="l" r="r" t="t"/>
              <a:pathLst>
                <a:path extrusionOk="0" h="32" w="34">
                  <a:moveTo>
                    <a:pt x="4" y="24"/>
                  </a:moveTo>
                  <a:cubicBezTo>
                    <a:pt x="3" y="22"/>
                    <a:pt x="2" y="19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1"/>
                    <a:pt x="3" y="6"/>
                    <a:pt x="8" y="3"/>
                  </a:cubicBezTo>
                  <a:cubicBezTo>
                    <a:pt x="14" y="0"/>
                    <a:pt x="25" y="2"/>
                    <a:pt x="30" y="8"/>
                  </a:cubicBezTo>
                  <a:cubicBezTo>
                    <a:pt x="34" y="13"/>
                    <a:pt x="34" y="18"/>
                    <a:pt x="30" y="23"/>
                  </a:cubicBezTo>
                  <a:cubicBezTo>
                    <a:pt x="25" y="29"/>
                    <a:pt x="15" y="32"/>
                    <a:pt x="8" y="27"/>
                  </a:cubicBezTo>
                  <a:cubicBezTo>
                    <a:pt x="6" y="26"/>
                    <a:pt x="5" y="25"/>
                    <a:pt x="4" y="24"/>
                  </a:cubicBezTo>
                  <a:close/>
                  <a:moveTo>
                    <a:pt x="29" y="11"/>
                  </a:moveTo>
                  <a:cubicBezTo>
                    <a:pt x="28" y="11"/>
                    <a:pt x="28" y="10"/>
                    <a:pt x="28" y="10"/>
                  </a:cubicBezTo>
                  <a:cubicBezTo>
                    <a:pt x="23" y="5"/>
                    <a:pt x="15" y="3"/>
                    <a:pt x="9" y="6"/>
                  </a:cubicBezTo>
                  <a:cubicBezTo>
                    <a:pt x="5" y="8"/>
                    <a:pt x="4" y="11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20"/>
                    <a:pt x="7" y="22"/>
                    <a:pt x="9" y="24"/>
                  </a:cubicBezTo>
                  <a:cubicBezTo>
                    <a:pt x="15" y="28"/>
                    <a:pt x="24" y="26"/>
                    <a:pt x="28" y="21"/>
                  </a:cubicBezTo>
                  <a:cubicBezTo>
                    <a:pt x="30" y="19"/>
                    <a:pt x="32" y="15"/>
                    <a:pt x="29" y="1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2" name="Google Shape;412;p13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13" name="Google Shape;413;p13"/>
          <p:cNvSpPr txBox="1"/>
          <p:nvPr>
            <p:ph idx="2" type="title"/>
          </p:nvPr>
        </p:nvSpPr>
        <p:spPr>
          <a:xfrm>
            <a:off x="1294800" y="1608971"/>
            <a:ext cx="2923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4" name="Google Shape;414;p13"/>
          <p:cNvSpPr txBox="1"/>
          <p:nvPr>
            <p:ph idx="1" type="subTitle"/>
          </p:nvPr>
        </p:nvSpPr>
        <p:spPr>
          <a:xfrm>
            <a:off x="1294800" y="2116747"/>
            <a:ext cx="29235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15" name="Google Shape;415;p13"/>
          <p:cNvSpPr txBox="1"/>
          <p:nvPr>
            <p:ph idx="3" type="title"/>
          </p:nvPr>
        </p:nvSpPr>
        <p:spPr>
          <a:xfrm>
            <a:off x="4925725" y="1608971"/>
            <a:ext cx="2923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6" name="Google Shape;416;p13"/>
          <p:cNvSpPr txBox="1"/>
          <p:nvPr>
            <p:ph idx="4" type="subTitle"/>
          </p:nvPr>
        </p:nvSpPr>
        <p:spPr>
          <a:xfrm>
            <a:off x="4925725" y="2116747"/>
            <a:ext cx="29235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17" name="Google Shape;417;p13"/>
          <p:cNvSpPr txBox="1"/>
          <p:nvPr>
            <p:ph hasCustomPrompt="1" idx="5" type="title"/>
          </p:nvPr>
        </p:nvSpPr>
        <p:spPr>
          <a:xfrm>
            <a:off x="2292150" y="1073475"/>
            <a:ext cx="928800" cy="72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8" name="Google Shape;418;p13"/>
          <p:cNvSpPr txBox="1"/>
          <p:nvPr>
            <p:ph hasCustomPrompt="1" idx="6" type="title"/>
          </p:nvPr>
        </p:nvSpPr>
        <p:spPr>
          <a:xfrm>
            <a:off x="5805625" y="1073475"/>
            <a:ext cx="1163700" cy="72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9" name="Google Shape;419;p13"/>
          <p:cNvSpPr txBox="1"/>
          <p:nvPr>
            <p:ph idx="7" type="title"/>
          </p:nvPr>
        </p:nvSpPr>
        <p:spPr>
          <a:xfrm>
            <a:off x="1294800" y="3411596"/>
            <a:ext cx="2923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0" name="Google Shape;420;p13"/>
          <p:cNvSpPr txBox="1"/>
          <p:nvPr>
            <p:ph idx="8" type="subTitle"/>
          </p:nvPr>
        </p:nvSpPr>
        <p:spPr>
          <a:xfrm>
            <a:off x="1294800" y="3918372"/>
            <a:ext cx="29235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21" name="Google Shape;421;p13"/>
          <p:cNvSpPr txBox="1"/>
          <p:nvPr>
            <p:ph idx="9" type="title"/>
          </p:nvPr>
        </p:nvSpPr>
        <p:spPr>
          <a:xfrm>
            <a:off x="4925725" y="3411596"/>
            <a:ext cx="2923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2" name="Google Shape;422;p13"/>
          <p:cNvSpPr txBox="1"/>
          <p:nvPr>
            <p:ph idx="13" type="subTitle"/>
          </p:nvPr>
        </p:nvSpPr>
        <p:spPr>
          <a:xfrm>
            <a:off x="4925725" y="3918372"/>
            <a:ext cx="29235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23" name="Google Shape;423;p13"/>
          <p:cNvSpPr txBox="1"/>
          <p:nvPr>
            <p:ph hasCustomPrompt="1" idx="14" type="title"/>
          </p:nvPr>
        </p:nvSpPr>
        <p:spPr>
          <a:xfrm>
            <a:off x="2292150" y="2950150"/>
            <a:ext cx="928800" cy="64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4" name="Google Shape;424;p13"/>
          <p:cNvSpPr txBox="1"/>
          <p:nvPr>
            <p:ph hasCustomPrompt="1" idx="15" type="title"/>
          </p:nvPr>
        </p:nvSpPr>
        <p:spPr>
          <a:xfrm>
            <a:off x="5805625" y="2876050"/>
            <a:ext cx="1163700" cy="72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5" name="Google Shape;425;p13"/>
          <p:cNvSpPr/>
          <p:nvPr/>
        </p:nvSpPr>
        <p:spPr>
          <a:xfrm rot="-4500000">
            <a:off x="-1115680" y="3372128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13"/>
          <p:cNvSpPr/>
          <p:nvPr/>
        </p:nvSpPr>
        <p:spPr>
          <a:xfrm>
            <a:off x="-1157650" y="-1304425"/>
            <a:ext cx="3473489" cy="3421181"/>
          </a:xfrm>
          <a:custGeom>
            <a:rect b="b" l="l" r="r" t="t"/>
            <a:pathLst>
              <a:path extrusionOk="0" h="578" w="588">
                <a:moveTo>
                  <a:pt x="587" y="11"/>
                </a:moveTo>
                <a:cubicBezTo>
                  <a:pt x="554" y="2"/>
                  <a:pt x="520" y="23"/>
                  <a:pt x="501" y="48"/>
                </a:cubicBezTo>
                <a:cubicBezTo>
                  <a:pt x="485" y="68"/>
                  <a:pt x="475" y="92"/>
                  <a:pt x="466" y="116"/>
                </a:cubicBezTo>
                <a:cubicBezTo>
                  <a:pt x="463" y="123"/>
                  <a:pt x="460" y="131"/>
                  <a:pt x="457" y="138"/>
                </a:cubicBezTo>
                <a:cubicBezTo>
                  <a:pt x="439" y="179"/>
                  <a:pt x="419" y="203"/>
                  <a:pt x="394" y="216"/>
                </a:cubicBezTo>
                <a:cubicBezTo>
                  <a:pt x="380" y="222"/>
                  <a:pt x="366" y="225"/>
                  <a:pt x="351" y="228"/>
                </a:cubicBezTo>
                <a:cubicBezTo>
                  <a:pt x="333" y="232"/>
                  <a:pt x="314" y="235"/>
                  <a:pt x="299" y="247"/>
                </a:cubicBezTo>
                <a:cubicBezTo>
                  <a:pt x="269" y="268"/>
                  <a:pt x="264" y="310"/>
                  <a:pt x="260" y="343"/>
                </a:cubicBezTo>
                <a:cubicBezTo>
                  <a:pt x="255" y="380"/>
                  <a:pt x="245" y="420"/>
                  <a:pt x="213" y="438"/>
                </a:cubicBezTo>
                <a:cubicBezTo>
                  <a:pt x="198" y="446"/>
                  <a:pt x="179" y="447"/>
                  <a:pt x="162" y="448"/>
                </a:cubicBezTo>
                <a:cubicBezTo>
                  <a:pt x="155" y="449"/>
                  <a:pt x="149" y="449"/>
                  <a:pt x="143" y="450"/>
                </a:cubicBezTo>
                <a:cubicBezTo>
                  <a:pt x="75" y="458"/>
                  <a:pt x="16" y="512"/>
                  <a:pt x="2" y="578"/>
                </a:cubicBezTo>
                <a:cubicBezTo>
                  <a:pt x="0" y="578"/>
                  <a:pt x="0" y="578"/>
                  <a:pt x="0" y="578"/>
                </a:cubicBezTo>
                <a:cubicBezTo>
                  <a:pt x="14" y="511"/>
                  <a:pt x="74" y="456"/>
                  <a:pt x="142" y="448"/>
                </a:cubicBezTo>
                <a:cubicBezTo>
                  <a:pt x="149" y="447"/>
                  <a:pt x="155" y="447"/>
                  <a:pt x="162" y="446"/>
                </a:cubicBezTo>
                <a:cubicBezTo>
                  <a:pt x="179" y="445"/>
                  <a:pt x="197" y="444"/>
                  <a:pt x="212" y="436"/>
                </a:cubicBezTo>
                <a:cubicBezTo>
                  <a:pt x="244" y="419"/>
                  <a:pt x="253" y="380"/>
                  <a:pt x="258" y="343"/>
                </a:cubicBezTo>
                <a:cubicBezTo>
                  <a:pt x="262" y="309"/>
                  <a:pt x="268" y="267"/>
                  <a:pt x="297" y="245"/>
                </a:cubicBezTo>
                <a:cubicBezTo>
                  <a:pt x="313" y="233"/>
                  <a:pt x="332" y="230"/>
                  <a:pt x="351" y="226"/>
                </a:cubicBezTo>
                <a:cubicBezTo>
                  <a:pt x="365" y="223"/>
                  <a:pt x="380" y="220"/>
                  <a:pt x="393" y="214"/>
                </a:cubicBezTo>
                <a:cubicBezTo>
                  <a:pt x="418" y="202"/>
                  <a:pt x="437" y="177"/>
                  <a:pt x="455" y="138"/>
                </a:cubicBezTo>
                <a:cubicBezTo>
                  <a:pt x="458" y="130"/>
                  <a:pt x="461" y="122"/>
                  <a:pt x="464" y="115"/>
                </a:cubicBezTo>
                <a:cubicBezTo>
                  <a:pt x="474" y="91"/>
                  <a:pt x="483" y="67"/>
                  <a:pt x="499" y="47"/>
                </a:cubicBezTo>
                <a:cubicBezTo>
                  <a:pt x="519" y="21"/>
                  <a:pt x="554" y="0"/>
                  <a:pt x="588" y="9"/>
                </a:cubicBezTo>
                <a:lnTo>
                  <a:pt x="587" y="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13"/>
          <p:cNvSpPr/>
          <p:nvPr/>
        </p:nvSpPr>
        <p:spPr>
          <a:xfrm>
            <a:off x="-990253" y="-1084713"/>
            <a:ext cx="2877149" cy="3180548"/>
          </a:xfrm>
          <a:custGeom>
            <a:rect b="b" l="l" r="r" t="t"/>
            <a:pathLst>
              <a:path extrusionOk="0" h="537" w="488">
                <a:moveTo>
                  <a:pt x="474" y="74"/>
                </a:moveTo>
                <a:cubicBezTo>
                  <a:pt x="452" y="132"/>
                  <a:pt x="404" y="180"/>
                  <a:pt x="345" y="199"/>
                </a:cubicBezTo>
                <a:cubicBezTo>
                  <a:pt x="340" y="201"/>
                  <a:pt x="336" y="202"/>
                  <a:pt x="331" y="203"/>
                </a:cubicBezTo>
                <a:cubicBezTo>
                  <a:pt x="316" y="207"/>
                  <a:pt x="301" y="212"/>
                  <a:pt x="289" y="220"/>
                </a:cubicBezTo>
                <a:cubicBezTo>
                  <a:pt x="262" y="240"/>
                  <a:pt x="254" y="276"/>
                  <a:pt x="250" y="308"/>
                </a:cubicBezTo>
                <a:cubicBezTo>
                  <a:pt x="250" y="314"/>
                  <a:pt x="250" y="314"/>
                  <a:pt x="250" y="314"/>
                </a:cubicBezTo>
                <a:cubicBezTo>
                  <a:pt x="246" y="346"/>
                  <a:pt x="242" y="379"/>
                  <a:pt x="222" y="403"/>
                </a:cubicBezTo>
                <a:cubicBezTo>
                  <a:pt x="201" y="427"/>
                  <a:pt x="166" y="436"/>
                  <a:pt x="139" y="441"/>
                </a:cubicBezTo>
                <a:cubicBezTo>
                  <a:pt x="134" y="442"/>
                  <a:pt x="128" y="443"/>
                  <a:pt x="122" y="444"/>
                </a:cubicBezTo>
                <a:cubicBezTo>
                  <a:pt x="98" y="447"/>
                  <a:pt x="72" y="451"/>
                  <a:pt x="50" y="463"/>
                </a:cubicBezTo>
                <a:cubicBezTo>
                  <a:pt x="24" y="477"/>
                  <a:pt x="2" y="507"/>
                  <a:pt x="9" y="537"/>
                </a:cubicBezTo>
                <a:cubicBezTo>
                  <a:pt x="7" y="537"/>
                  <a:pt x="7" y="537"/>
                  <a:pt x="7" y="537"/>
                </a:cubicBezTo>
                <a:cubicBezTo>
                  <a:pt x="0" y="506"/>
                  <a:pt x="23" y="475"/>
                  <a:pt x="49" y="461"/>
                </a:cubicBezTo>
                <a:cubicBezTo>
                  <a:pt x="72" y="449"/>
                  <a:pt x="97" y="445"/>
                  <a:pt x="122" y="442"/>
                </a:cubicBezTo>
                <a:cubicBezTo>
                  <a:pt x="127" y="441"/>
                  <a:pt x="133" y="440"/>
                  <a:pt x="139" y="439"/>
                </a:cubicBezTo>
                <a:cubicBezTo>
                  <a:pt x="166" y="434"/>
                  <a:pt x="199" y="426"/>
                  <a:pt x="220" y="401"/>
                </a:cubicBezTo>
                <a:cubicBezTo>
                  <a:pt x="240" y="378"/>
                  <a:pt x="244" y="345"/>
                  <a:pt x="248" y="314"/>
                </a:cubicBezTo>
                <a:cubicBezTo>
                  <a:pt x="248" y="308"/>
                  <a:pt x="248" y="308"/>
                  <a:pt x="248" y="308"/>
                </a:cubicBezTo>
                <a:cubicBezTo>
                  <a:pt x="252" y="275"/>
                  <a:pt x="260" y="239"/>
                  <a:pt x="288" y="219"/>
                </a:cubicBezTo>
                <a:cubicBezTo>
                  <a:pt x="300" y="210"/>
                  <a:pt x="316" y="205"/>
                  <a:pt x="330" y="201"/>
                </a:cubicBezTo>
                <a:cubicBezTo>
                  <a:pt x="335" y="200"/>
                  <a:pt x="340" y="199"/>
                  <a:pt x="344" y="197"/>
                </a:cubicBezTo>
                <a:cubicBezTo>
                  <a:pt x="427" y="171"/>
                  <a:pt x="487" y="86"/>
                  <a:pt x="485" y="0"/>
                </a:cubicBezTo>
                <a:cubicBezTo>
                  <a:pt x="487" y="0"/>
                  <a:pt x="487" y="0"/>
                  <a:pt x="487" y="0"/>
                </a:cubicBezTo>
                <a:cubicBezTo>
                  <a:pt x="488" y="25"/>
                  <a:pt x="483" y="50"/>
                  <a:pt x="474" y="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4"/>
          <p:cNvSpPr txBox="1"/>
          <p:nvPr>
            <p:ph type="title"/>
          </p:nvPr>
        </p:nvSpPr>
        <p:spPr>
          <a:xfrm>
            <a:off x="3110250" y="2828346"/>
            <a:ext cx="29235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0" name="Google Shape;430;p14"/>
          <p:cNvSpPr/>
          <p:nvPr/>
        </p:nvSpPr>
        <p:spPr>
          <a:xfrm rot="-1800001">
            <a:off x="-839105" y="-656547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14"/>
          <p:cNvSpPr/>
          <p:nvPr/>
        </p:nvSpPr>
        <p:spPr>
          <a:xfrm rot="5400000">
            <a:off x="7721825" y="3868164"/>
            <a:ext cx="2449795" cy="1993721"/>
          </a:xfrm>
          <a:custGeom>
            <a:rect b="b" l="l" r="r" t="t"/>
            <a:pathLst>
              <a:path extrusionOk="0" h="270" w="332">
                <a:moveTo>
                  <a:pt x="291" y="131"/>
                </a:moveTo>
                <a:cubicBezTo>
                  <a:pt x="267" y="109"/>
                  <a:pt x="232" y="100"/>
                  <a:pt x="213" y="73"/>
                </a:cubicBezTo>
                <a:cubicBezTo>
                  <a:pt x="204" y="58"/>
                  <a:pt x="200" y="40"/>
                  <a:pt x="189" y="26"/>
                </a:cubicBezTo>
                <a:cubicBezTo>
                  <a:pt x="176" y="8"/>
                  <a:pt x="153" y="0"/>
                  <a:pt x="130" y="1"/>
                </a:cubicBezTo>
                <a:cubicBezTo>
                  <a:pt x="108" y="2"/>
                  <a:pt x="87" y="12"/>
                  <a:pt x="69" y="25"/>
                </a:cubicBezTo>
                <a:cubicBezTo>
                  <a:pt x="51" y="38"/>
                  <a:pt x="36" y="54"/>
                  <a:pt x="21" y="70"/>
                </a:cubicBezTo>
                <a:cubicBezTo>
                  <a:pt x="11" y="82"/>
                  <a:pt x="0" y="94"/>
                  <a:pt x="0" y="109"/>
                </a:cubicBezTo>
                <a:cubicBezTo>
                  <a:pt x="1" y="122"/>
                  <a:pt x="9" y="133"/>
                  <a:pt x="19" y="142"/>
                </a:cubicBezTo>
                <a:cubicBezTo>
                  <a:pt x="45" y="167"/>
                  <a:pt x="78" y="184"/>
                  <a:pt x="111" y="201"/>
                </a:cubicBezTo>
                <a:cubicBezTo>
                  <a:pt x="145" y="218"/>
                  <a:pt x="179" y="235"/>
                  <a:pt x="216" y="247"/>
                </a:cubicBezTo>
                <a:cubicBezTo>
                  <a:pt x="240" y="254"/>
                  <a:pt x="290" y="270"/>
                  <a:pt x="312" y="251"/>
                </a:cubicBezTo>
                <a:cubicBezTo>
                  <a:pt x="332" y="234"/>
                  <a:pt x="326" y="194"/>
                  <a:pt x="319" y="173"/>
                </a:cubicBezTo>
                <a:cubicBezTo>
                  <a:pt x="314" y="157"/>
                  <a:pt x="304" y="142"/>
                  <a:pt x="291" y="1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14"/>
          <p:cNvSpPr/>
          <p:nvPr/>
        </p:nvSpPr>
        <p:spPr>
          <a:xfrm rot="5400000">
            <a:off x="7845614" y="4004990"/>
            <a:ext cx="1472489" cy="1472489"/>
          </a:xfrm>
          <a:custGeom>
            <a:rect b="b" l="l" r="r" t="t"/>
            <a:pathLst>
              <a:path extrusionOk="0" h="199" w="200">
                <a:moveTo>
                  <a:pt x="196" y="199"/>
                </a:moveTo>
                <a:cubicBezTo>
                  <a:pt x="199" y="187"/>
                  <a:pt x="192" y="176"/>
                  <a:pt x="183" y="169"/>
                </a:cubicBezTo>
                <a:cubicBezTo>
                  <a:pt x="176" y="164"/>
                  <a:pt x="168" y="161"/>
                  <a:pt x="160" y="158"/>
                </a:cubicBezTo>
                <a:cubicBezTo>
                  <a:pt x="157" y="157"/>
                  <a:pt x="155" y="156"/>
                  <a:pt x="152" y="155"/>
                </a:cubicBezTo>
                <a:cubicBezTo>
                  <a:pt x="138" y="149"/>
                  <a:pt x="130" y="142"/>
                  <a:pt x="126" y="133"/>
                </a:cubicBezTo>
                <a:cubicBezTo>
                  <a:pt x="123" y="129"/>
                  <a:pt x="122" y="124"/>
                  <a:pt x="121" y="119"/>
                </a:cubicBezTo>
                <a:cubicBezTo>
                  <a:pt x="120" y="113"/>
                  <a:pt x="118" y="106"/>
                  <a:pt x="115" y="101"/>
                </a:cubicBezTo>
                <a:cubicBezTo>
                  <a:pt x="107" y="91"/>
                  <a:pt x="93" y="89"/>
                  <a:pt x="81" y="88"/>
                </a:cubicBezTo>
                <a:cubicBezTo>
                  <a:pt x="69" y="87"/>
                  <a:pt x="55" y="84"/>
                  <a:pt x="49" y="73"/>
                </a:cubicBezTo>
                <a:cubicBezTo>
                  <a:pt x="46" y="67"/>
                  <a:pt x="45" y="61"/>
                  <a:pt x="45" y="55"/>
                </a:cubicBezTo>
                <a:cubicBezTo>
                  <a:pt x="45" y="53"/>
                  <a:pt x="45" y="51"/>
                  <a:pt x="44" y="48"/>
                </a:cubicBezTo>
                <a:cubicBezTo>
                  <a:pt x="41" y="25"/>
                  <a:pt x="23" y="6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23" y="5"/>
                  <a:pt x="42" y="25"/>
                  <a:pt x="45" y="48"/>
                </a:cubicBezTo>
                <a:cubicBezTo>
                  <a:pt x="45" y="51"/>
                  <a:pt x="46" y="53"/>
                  <a:pt x="46" y="55"/>
                </a:cubicBezTo>
                <a:cubicBezTo>
                  <a:pt x="46" y="61"/>
                  <a:pt x="47" y="67"/>
                  <a:pt x="49" y="72"/>
                </a:cubicBezTo>
                <a:cubicBezTo>
                  <a:pt x="55" y="83"/>
                  <a:pt x="69" y="86"/>
                  <a:pt x="81" y="87"/>
                </a:cubicBezTo>
                <a:cubicBezTo>
                  <a:pt x="93" y="89"/>
                  <a:pt x="107" y="90"/>
                  <a:pt x="115" y="101"/>
                </a:cubicBezTo>
                <a:cubicBezTo>
                  <a:pt x="119" y="106"/>
                  <a:pt x="120" y="112"/>
                  <a:pt x="122" y="119"/>
                </a:cubicBezTo>
                <a:cubicBezTo>
                  <a:pt x="123" y="124"/>
                  <a:pt x="124" y="129"/>
                  <a:pt x="126" y="133"/>
                </a:cubicBezTo>
                <a:cubicBezTo>
                  <a:pt x="130" y="142"/>
                  <a:pt x="139" y="148"/>
                  <a:pt x="152" y="154"/>
                </a:cubicBezTo>
                <a:cubicBezTo>
                  <a:pt x="155" y="155"/>
                  <a:pt x="158" y="156"/>
                  <a:pt x="160" y="157"/>
                </a:cubicBezTo>
                <a:cubicBezTo>
                  <a:pt x="168" y="160"/>
                  <a:pt x="177" y="163"/>
                  <a:pt x="184" y="169"/>
                </a:cubicBezTo>
                <a:cubicBezTo>
                  <a:pt x="192" y="175"/>
                  <a:pt x="200" y="187"/>
                  <a:pt x="197" y="199"/>
                </a:cubicBezTo>
                <a:lnTo>
                  <a:pt x="196" y="1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14"/>
          <p:cNvSpPr/>
          <p:nvPr/>
        </p:nvSpPr>
        <p:spPr>
          <a:xfrm rot="5400000">
            <a:off x="7943347" y="4089689"/>
            <a:ext cx="1381269" cy="1211871"/>
          </a:xfrm>
          <a:custGeom>
            <a:rect b="b" l="l" r="r" t="t"/>
            <a:pathLst>
              <a:path extrusionOk="0" h="165" w="186">
                <a:moveTo>
                  <a:pt x="160" y="160"/>
                </a:moveTo>
                <a:cubicBezTo>
                  <a:pt x="140" y="153"/>
                  <a:pt x="124" y="137"/>
                  <a:pt x="117" y="116"/>
                </a:cubicBezTo>
                <a:cubicBezTo>
                  <a:pt x="117" y="115"/>
                  <a:pt x="116" y="113"/>
                  <a:pt x="116" y="112"/>
                </a:cubicBezTo>
                <a:cubicBezTo>
                  <a:pt x="114" y="107"/>
                  <a:pt x="113" y="101"/>
                  <a:pt x="110" y="97"/>
                </a:cubicBezTo>
                <a:cubicBezTo>
                  <a:pt x="103" y="88"/>
                  <a:pt x="91" y="86"/>
                  <a:pt x="79" y="85"/>
                </a:cubicBezTo>
                <a:cubicBezTo>
                  <a:pt x="77" y="84"/>
                  <a:pt x="77" y="84"/>
                  <a:pt x="77" y="84"/>
                </a:cubicBezTo>
                <a:cubicBezTo>
                  <a:pt x="66" y="83"/>
                  <a:pt x="55" y="82"/>
                  <a:pt x="47" y="75"/>
                </a:cubicBezTo>
                <a:cubicBezTo>
                  <a:pt x="38" y="68"/>
                  <a:pt x="35" y="56"/>
                  <a:pt x="34" y="47"/>
                </a:cubicBezTo>
                <a:cubicBezTo>
                  <a:pt x="33" y="45"/>
                  <a:pt x="33" y="43"/>
                  <a:pt x="33" y="41"/>
                </a:cubicBezTo>
                <a:cubicBezTo>
                  <a:pt x="31" y="33"/>
                  <a:pt x="30" y="24"/>
                  <a:pt x="26" y="17"/>
                </a:cubicBezTo>
                <a:cubicBezTo>
                  <a:pt x="21" y="8"/>
                  <a:pt x="11" y="0"/>
                  <a:pt x="0" y="3"/>
                </a:cubicBezTo>
                <a:cubicBezTo>
                  <a:pt x="0" y="2"/>
                  <a:pt x="0" y="2"/>
                  <a:pt x="0" y="2"/>
                </a:cubicBezTo>
                <a:cubicBezTo>
                  <a:pt x="11" y="0"/>
                  <a:pt x="21" y="7"/>
                  <a:pt x="26" y="16"/>
                </a:cubicBezTo>
                <a:cubicBezTo>
                  <a:pt x="30" y="24"/>
                  <a:pt x="32" y="33"/>
                  <a:pt x="33" y="41"/>
                </a:cubicBezTo>
                <a:cubicBezTo>
                  <a:pt x="34" y="43"/>
                  <a:pt x="34" y="45"/>
                  <a:pt x="34" y="47"/>
                </a:cubicBezTo>
                <a:cubicBezTo>
                  <a:pt x="36" y="56"/>
                  <a:pt x="39" y="68"/>
                  <a:pt x="48" y="75"/>
                </a:cubicBezTo>
                <a:cubicBezTo>
                  <a:pt x="56" y="81"/>
                  <a:pt x="67" y="82"/>
                  <a:pt x="77" y="84"/>
                </a:cubicBezTo>
                <a:cubicBezTo>
                  <a:pt x="79" y="84"/>
                  <a:pt x="79" y="84"/>
                  <a:pt x="79" y="84"/>
                </a:cubicBezTo>
                <a:cubicBezTo>
                  <a:pt x="91" y="85"/>
                  <a:pt x="103" y="88"/>
                  <a:pt x="110" y="97"/>
                </a:cubicBezTo>
                <a:cubicBezTo>
                  <a:pt x="113" y="101"/>
                  <a:pt x="115" y="106"/>
                  <a:pt x="116" y="111"/>
                </a:cubicBezTo>
                <a:cubicBezTo>
                  <a:pt x="117" y="113"/>
                  <a:pt x="117" y="115"/>
                  <a:pt x="118" y="116"/>
                </a:cubicBezTo>
                <a:cubicBezTo>
                  <a:pt x="127" y="144"/>
                  <a:pt x="156" y="165"/>
                  <a:pt x="186" y="163"/>
                </a:cubicBezTo>
                <a:cubicBezTo>
                  <a:pt x="186" y="164"/>
                  <a:pt x="186" y="164"/>
                  <a:pt x="186" y="164"/>
                </a:cubicBezTo>
                <a:cubicBezTo>
                  <a:pt x="177" y="165"/>
                  <a:pt x="168" y="163"/>
                  <a:pt x="160" y="1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4" name="Google Shape;434;p14"/>
          <p:cNvGrpSpPr/>
          <p:nvPr/>
        </p:nvGrpSpPr>
        <p:grpSpPr>
          <a:xfrm>
            <a:off x="-1216871" y="-1794299"/>
            <a:ext cx="4645630" cy="4622655"/>
            <a:chOff x="-1216871" y="-1794299"/>
            <a:chExt cx="4645630" cy="4622655"/>
          </a:xfrm>
        </p:grpSpPr>
        <p:sp>
          <p:nvSpPr>
            <p:cNvPr id="435" name="Google Shape;435;p14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4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7" name="Google Shape;437;p14"/>
          <p:cNvGrpSpPr/>
          <p:nvPr/>
        </p:nvGrpSpPr>
        <p:grpSpPr>
          <a:xfrm>
            <a:off x="-563870" y="1386700"/>
            <a:ext cx="1321260" cy="1346670"/>
            <a:chOff x="384470" y="176033"/>
            <a:chExt cx="1101234" cy="1122412"/>
          </a:xfrm>
        </p:grpSpPr>
        <p:sp>
          <p:nvSpPr>
            <p:cNvPr id="438" name="Google Shape;438;p14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14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14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14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14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14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6" name="Google Shape;446;p14"/>
          <p:cNvGrpSpPr/>
          <p:nvPr/>
        </p:nvGrpSpPr>
        <p:grpSpPr>
          <a:xfrm>
            <a:off x="3242681" y="4211487"/>
            <a:ext cx="1993674" cy="2032014"/>
            <a:chOff x="384470" y="176033"/>
            <a:chExt cx="1101234" cy="1122412"/>
          </a:xfrm>
        </p:grpSpPr>
        <p:sp>
          <p:nvSpPr>
            <p:cNvPr id="447" name="Google Shape;447;p14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14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14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14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14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14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14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14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5" name="Google Shape;455;p14"/>
          <p:cNvGrpSpPr/>
          <p:nvPr/>
        </p:nvGrpSpPr>
        <p:grpSpPr>
          <a:xfrm rot="3599956">
            <a:off x="6225143" y="-1760476"/>
            <a:ext cx="4645528" cy="4622553"/>
            <a:chOff x="-1216871" y="-1794299"/>
            <a:chExt cx="4645630" cy="4622655"/>
          </a:xfrm>
        </p:grpSpPr>
        <p:sp>
          <p:nvSpPr>
            <p:cNvPr id="456" name="Google Shape;456;p14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14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8" name="Google Shape;458;p14"/>
          <p:cNvSpPr txBox="1"/>
          <p:nvPr>
            <p:ph idx="1" type="subTitle"/>
          </p:nvPr>
        </p:nvSpPr>
        <p:spPr>
          <a:xfrm>
            <a:off x="1855800" y="1742650"/>
            <a:ext cx="5432400" cy="12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5"/>
          <p:cNvSpPr txBox="1"/>
          <p:nvPr>
            <p:ph type="title"/>
          </p:nvPr>
        </p:nvSpPr>
        <p:spPr>
          <a:xfrm>
            <a:off x="5334500" y="1391450"/>
            <a:ext cx="3138000" cy="90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1" name="Google Shape;461;p15"/>
          <p:cNvSpPr txBox="1"/>
          <p:nvPr>
            <p:ph idx="1" type="subTitle"/>
          </p:nvPr>
        </p:nvSpPr>
        <p:spPr>
          <a:xfrm>
            <a:off x="5334500" y="2496525"/>
            <a:ext cx="3138000" cy="16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62" name="Google Shape;462;p15"/>
          <p:cNvSpPr/>
          <p:nvPr/>
        </p:nvSpPr>
        <p:spPr>
          <a:xfrm rot="-4500000">
            <a:off x="-557071" y="3021748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3" name="Google Shape;463;p15"/>
          <p:cNvGrpSpPr/>
          <p:nvPr/>
        </p:nvGrpSpPr>
        <p:grpSpPr>
          <a:xfrm rot="3599956">
            <a:off x="-1271196" y="2014589"/>
            <a:ext cx="4645528" cy="4622553"/>
            <a:chOff x="-1216871" y="-1794299"/>
            <a:chExt cx="4645630" cy="4622655"/>
          </a:xfrm>
        </p:grpSpPr>
        <p:sp>
          <p:nvSpPr>
            <p:cNvPr id="464" name="Google Shape;464;p15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15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" name="Google Shape;466;p15"/>
          <p:cNvGrpSpPr/>
          <p:nvPr/>
        </p:nvGrpSpPr>
        <p:grpSpPr>
          <a:xfrm rot="-2700000">
            <a:off x="825583" y="5047615"/>
            <a:ext cx="1321281" cy="1346691"/>
            <a:chOff x="384470" y="176033"/>
            <a:chExt cx="1101234" cy="1122412"/>
          </a:xfrm>
        </p:grpSpPr>
        <p:sp>
          <p:nvSpPr>
            <p:cNvPr id="467" name="Google Shape;467;p15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15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15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15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5" name="Google Shape;475;p15"/>
          <p:cNvSpPr/>
          <p:nvPr/>
        </p:nvSpPr>
        <p:spPr>
          <a:xfrm>
            <a:off x="7991986" y="-771726"/>
            <a:ext cx="1948549" cy="2282078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15"/>
          <p:cNvSpPr/>
          <p:nvPr/>
        </p:nvSpPr>
        <p:spPr>
          <a:xfrm>
            <a:off x="7886659" y="-622518"/>
            <a:ext cx="2185541" cy="2220641"/>
          </a:xfrm>
          <a:custGeom>
            <a:rect b="b" l="l" r="r" t="t"/>
            <a:pathLst>
              <a:path extrusionOk="0" h="447" w="440">
                <a:moveTo>
                  <a:pt x="9" y="1"/>
                </a:moveTo>
                <a:cubicBezTo>
                  <a:pt x="2" y="26"/>
                  <a:pt x="18" y="52"/>
                  <a:pt x="37" y="67"/>
                </a:cubicBezTo>
                <a:cubicBezTo>
                  <a:pt x="52" y="78"/>
                  <a:pt x="71" y="86"/>
                  <a:pt x="89" y="93"/>
                </a:cubicBezTo>
                <a:cubicBezTo>
                  <a:pt x="94" y="95"/>
                  <a:pt x="100" y="97"/>
                  <a:pt x="106" y="100"/>
                </a:cubicBezTo>
                <a:cubicBezTo>
                  <a:pt x="137" y="113"/>
                  <a:pt x="155" y="128"/>
                  <a:pt x="165" y="148"/>
                </a:cubicBezTo>
                <a:cubicBezTo>
                  <a:pt x="169" y="158"/>
                  <a:pt x="172" y="169"/>
                  <a:pt x="174" y="180"/>
                </a:cubicBezTo>
                <a:cubicBezTo>
                  <a:pt x="177" y="194"/>
                  <a:pt x="180" y="209"/>
                  <a:pt x="188" y="220"/>
                </a:cubicBezTo>
                <a:cubicBezTo>
                  <a:pt x="205" y="242"/>
                  <a:pt x="236" y="246"/>
                  <a:pt x="262" y="250"/>
                </a:cubicBezTo>
                <a:cubicBezTo>
                  <a:pt x="290" y="253"/>
                  <a:pt x="320" y="260"/>
                  <a:pt x="334" y="285"/>
                </a:cubicBezTo>
                <a:cubicBezTo>
                  <a:pt x="340" y="297"/>
                  <a:pt x="341" y="311"/>
                  <a:pt x="342" y="324"/>
                </a:cubicBezTo>
                <a:cubicBezTo>
                  <a:pt x="342" y="329"/>
                  <a:pt x="342" y="334"/>
                  <a:pt x="343" y="339"/>
                </a:cubicBezTo>
                <a:cubicBezTo>
                  <a:pt x="349" y="390"/>
                  <a:pt x="390" y="435"/>
                  <a:pt x="440" y="445"/>
                </a:cubicBezTo>
                <a:cubicBezTo>
                  <a:pt x="440" y="447"/>
                  <a:pt x="440" y="447"/>
                  <a:pt x="440" y="447"/>
                </a:cubicBezTo>
                <a:cubicBezTo>
                  <a:pt x="389" y="436"/>
                  <a:pt x="347" y="391"/>
                  <a:pt x="341" y="339"/>
                </a:cubicBezTo>
                <a:cubicBezTo>
                  <a:pt x="341" y="334"/>
                  <a:pt x="340" y="329"/>
                  <a:pt x="340" y="324"/>
                </a:cubicBezTo>
                <a:cubicBezTo>
                  <a:pt x="339" y="311"/>
                  <a:pt x="339" y="297"/>
                  <a:pt x="332" y="286"/>
                </a:cubicBezTo>
                <a:cubicBezTo>
                  <a:pt x="319" y="262"/>
                  <a:pt x="289" y="255"/>
                  <a:pt x="262" y="251"/>
                </a:cubicBezTo>
                <a:cubicBezTo>
                  <a:pt x="236" y="248"/>
                  <a:pt x="204" y="244"/>
                  <a:pt x="187" y="221"/>
                </a:cubicBezTo>
                <a:cubicBezTo>
                  <a:pt x="178" y="209"/>
                  <a:pt x="175" y="195"/>
                  <a:pt x="172" y="180"/>
                </a:cubicBezTo>
                <a:cubicBezTo>
                  <a:pt x="170" y="170"/>
                  <a:pt x="168" y="158"/>
                  <a:pt x="163" y="149"/>
                </a:cubicBezTo>
                <a:cubicBezTo>
                  <a:pt x="154" y="129"/>
                  <a:pt x="136" y="114"/>
                  <a:pt x="105" y="101"/>
                </a:cubicBezTo>
                <a:cubicBezTo>
                  <a:pt x="100" y="99"/>
                  <a:pt x="94" y="96"/>
                  <a:pt x="88" y="94"/>
                </a:cubicBezTo>
                <a:cubicBezTo>
                  <a:pt x="70" y="87"/>
                  <a:pt x="52" y="80"/>
                  <a:pt x="36" y="68"/>
                </a:cubicBezTo>
                <a:cubicBezTo>
                  <a:pt x="17" y="53"/>
                  <a:pt x="0" y="26"/>
                  <a:pt x="8" y="0"/>
                </a:cubicBezTo>
                <a:lnTo>
                  <a:pt x="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15"/>
          <p:cNvSpPr/>
          <p:nvPr/>
        </p:nvSpPr>
        <p:spPr>
          <a:xfrm>
            <a:off x="8035869" y="-341647"/>
            <a:ext cx="2027551" cy="1834442"/>
          </a:xfrm>
          <a:custGeom>
            <a:rect b="b" l="l" r="r" t="t"/>
            <a:pathLst>
              <a:path extrusionOk="0" h="371" w="409">
                <a:moveTo>
                  <a:pt x="57" y="10"/>
                </a:moveTo>
                <a:cubicBezTo>
                  <a:pt x="101" y="27"/>
                  <a:pt x="138" y="63"/>
                  <a:pt x="152" y="108"/>
                </a:cubicBezTo>
                <a:cubicBezTo>
                  <a:pt x="153" y="112"/>
                  <a:pt x="154" y="116"/>
                  <a:pt x="155" y="119"/>
                </a:cubicBezTo>
                <a:cubicBezTo>
                  <a:pt x="158" y="130"/>
                  <a:pt x="161" y="142"/>
                  <a:pt x="168" y="151"/>
                </a:cubicBezTo>
                <a:cubicBezTo>
                  <a:pt x="183" y="172"/>
                  <a:pt x="210" y="177"/>
                  <a:pt x="235" y="180"/>
                </a:cubicBezTo>
                <a:cubicBezTo>
                  <a:pt x="240" y="181"/>
                  <a:pt x="240" y="181"/>
                  <a:pt x="240" y="181"/>
                </a:cubicBezTo>
                <a:cubicBezTo>
                  <a:pt x="264" y="184"/>
                  <a:pt x="288" y="187"/>
                  <a:pt x="307" y="202"/>
                </a:cubicBezTo>
                <a:cubicBezTo>
                  <a:pt x="326" y="218"/>
                  <a:pt x="332" y="244"/>
                  <a:pt x="336" y="265"/>
                </a:cubicBezTo>
                <a:cubicBezTo>
                  <a:pt x="337" y="269"/>
                  <a:pt x="337" y="274"/>
                  <a:pt x="338" y="278"/>
                </a:cubicBezTo>
                <a:cubicBezTo>
                  <a:pt x="341" y="297"/>
                  <a:pt x="344" y="316"/>
                  <a:pt x="353" y="333"/>
                </a:cubicBezTo>
                <a:cubicBezTo>
                  <a:pt x="363" y="352"/>
                  <a:pt x="386" y="370"/>
                  <a:pt x="409" y="364"/>
                </a:cubicBezTo>
                <a:cubicBezTo>
                  <a:pt x="409" y="365"/>
                  <a:pt x="409" y="365"/>
                  <a:pt x="409" y="365"/>
                </a:cubicBezTo>
                <a:cubicBezTo>
                  <a:pt x="385" y="371"/>
                  <a:pt x="362" y="354"/>
                  <a:pt x="351" y="333"/>
                </a:cubicBezTo>
                <a:cubicBezTo>
                  <a:pt x="342" y="316"/>
                  <a:pt x="339" y="297"/>
                  <a:pt x="336" y="278"/>
                </a:cubicBezTo>
                <a:cubicBezTo>
                  <a:pt x="336" y="274"/>
                  <a:pt x="335" y="270"/>
                  <a:pt x="334" y="265"/>
                </a:cubicBezTo>
                <a:cubicBezTo>
                  <a:pt x="331" y="245"/>
                  <a:pt x="324" y="219"/>
                  <a:pt x="306" y="203"/>
                </a:cubicBezTo>
                <a:cubicBezTo>
                  <a:pt x="288" y="188"/>
                  <a:pt x="263" y="185"/>
                  <a:pt x="240" y="183"/>
                </a:cubicBezTo>
                <a:cubicBezTo>
                  <a:pt x="235" y="182"/>
                  <a:pt x="235" y="182"/>
                  <a:pt x="235" y="182"/>
                </a:cubicBezTo>
                <a:cubicBezTo>
                  <a:pt x="210" y="179"/>
                  <a:pt x="182" y="173"/>
                  <a:pt x="167" y="152"/>
                </a:cubicBezTo>
                <a:cubicBezTo>
                  <a:pt x="160" y="143"/>
                  <a:pt x="157" y="131"/>
                  <a:pt x="154" y="120"/>
                </a:cubicBezTo>
                <a:cubicBezTo>
                  <a:pt x="153" y="116"/>
                  <a:pt x="152" y="112"/>
                  <a:pt x="151" y="109"/>
                </a:cubicBezTo>
                <a:cubicBezTo>
                  <a:pt x="131" y="46"/>
                  <a:pt x="66" y="0"/>
                  <a:pt x="0" y="2"/>
                </a:cubicBezTo>
                <a:cubicBezTo>
                  <a:pt x="0" y="0"/>
                  <a:pt x="0" y="0"/>
                  <a:pt x="0" y="0"/>
                </a:cubicBezTo>
                <a:cubicBezTo>
                  <a:pt x="20" y="0"/>
                  <a:pt x="39" y="3"/>
                  <a:pt x="57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8" name="Google Shape;478;p15"/>
          <p:cNvGrpSpPr/>
          <p:nvPr/>
        </p:nvGrpSpPr>
        <p:grpSpPr>
          <a:xfrm rot="-2700000">
            <a:off x="-419142" y="-457960"/>
            <a:ext cx="1321281" cy="1346691"/>
            <a:chOff x="384470" y="176033"/>
            <a:chExt cx="1101234" cy="1122412"/>
          </a:xfrm>
        </p:grpSpPr>
        <p:sp>
          <p:nvSpPr>
            <p:cNvPr id="479" name="Google Shape;479;p15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3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6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89" name="Google Shape;489;p16"/>
          <p:cNvSpPr/>
          <p:nvPr/>
        </p:nvSpPr>
        <p:spPr>
          <a:xfrm rot="-1800001">
            <a:off x="-839105" y="-656547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0" name="Google Shape;490;p16"/>
          <p:cNvGrpSpPr/>
          <p:nvPr/>
        </p:nvGrpSpPr>
        <p:grpSpPr>
          <a:xfrm>
            <a:off x="-1216871" y="-1794299"/>
            <a:ext cx="4645630" cy="4622655"/>
            <a:chOff x="-1216871" y="-1794299"/>
            <a:chExt cx="4645630" cy="4622655"/>
          </a:xfrm>
        </p:grpSpPr>
        <p:sp>
          <p:nvSpPr>
            <p:cNvPr id="491" name="Google Shape;491;p1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3" name="Google Shape;493;p16"/>
          <p:cNvGrpSpPr/>
          <p:nvPr/>
        </p:nvGrpSpPr>
        <p:grpSpPr>
          <a:xfrm>
            <a:off x="-563870" y="1386700"/>
            <a:ext cx="1321260" cy="1346670"/>
            <a:chOff x="384470" y="176033"/>
            <a:chExt cx="1101234" cy="1122412"/>
          </a:xfrm>
        </p:grpSpPr>
        <p:sp>
          <p:nvSpPr>
            <p:cNvPr id="494" name="Google Shape;494;p16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" name="Google Shape;502;p16"/>
          <p:cNvGrpSpPr/>
          <p:nvPr/>
        </p:nvGrpSpPr>
        <p:grpSpPr>
          <a:xfrm rot="5400000">
            <a:off x="-1812471" y="1781923"/>
            <a:ext cx="6322965" cy="6314342"/>
            <a:chOff x="5458854" y="1017723"/>
            <a:chExt cx="6322965" cy="6314342"/>
          </a:xfrm>
        </p:grpSpPr>
        <p:sp>
          <p:nvSpPr>
            <p:cNvPr id="503" name="Google Shape;503;p16"/>
            <p:cNvSpPr/>
            <p:nvPr/>
          </p:nvSpPr>
          <p:spPr>
            <a:xfrm rot="9899999">
              <a:off x="6812620" y="3213328"/>
              <a:ext cx="2937212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16"/>
            <p:cNvSpPr/>
            <p:nvPr/>
          </p:nvSpPr>
          <p:spPr>
            <a:xfrm rot="9899999">
              <a:off x="7346045" y="3213328"/>
              <a:ext cx="2937212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5" name="Google Shape;505;p16"/>
            <p:cNvGrpSpPr/>
            <p:nvPr/>
          </p:nvGrpSpPr>
          <p:grpSpPr>
            <a:xfrm rot="-1776634">
              <a:off x="6297531" y="1863576"/>
              <a:ext cx="4645610" cy="4622634"/>
              <a:chOff x="-1216871" y="-1794299"/>
              <a:chExt cx="4645630" cy="4622655"/>
            </a:xfrm>
          </p:grpSpPr>
          <p:sp>
            <p:nvSpPr>
              <p:cNvPr id="506" name="Google Shape;506;p16"/>
              <p:cNvSpPr/>
              <p:nvPr/>
            </p:nvSpPr>
            <p:spPr>
              <a:xfrm rot="1614281">
                <a:off x="-630800" y="-1193562"/>
                <a:ext cx="3473489" cy="3421181"/>
              </a:xfrm>
              <a:custGeom>
                <a:rect b="b" l="l" r="r" t="t"/>
                <a:pathLst>
                  <a:path extrusionOk="0" h="578" w="588">
                    <a:moveTo>
                      <a:pt x="587" y="11"/>
                    </a:moveTo>
                    <a:cubicBezTo>
                      <a:pt x="554" y="2"/>
                      <a:pt x="520" y="23"/>
                      <a:pt x="501" y="48"/>
                    </a:cubicBezTo>
                    <a:cubicBezTo>
                      <a:pt x="485" y="68"/>
                      <a:pt x="475" y="92"/>
                      <a:pt x="466" y="116"/>
                    </a:cubicBezTo>
                    <a:cubicBezTo>
                      <a:pt x="463" y="123"/>
                      <a:pt x="460" y="131"/>
                      <a:pt x="457" y="138"/>
                    </a:cubicBezTo>
                    <a:cubicBezTo>
                      <a:pt x="439" y="179"/>
                      <a:pt x="419" y="203"/>
                      <a:pt x="394" y="216"/>
                    </a:cubicBezTo>
                    <a:cubicBezTo>
                      <a:pt x="380" y="222"/>
                      <a:pt x="366" y="225"/>
                      <a:pt x="351" y="228"/>
                    </a:cubicBezTo>
                    <a:cubicBezTo>
                      <a:pt x="333" y="232"/>
                      <a:pt x="314" y="235"/>
                      <a:pt x="299" y="247"/>
                    </a:cubicBezTo>
                    <a:cubicBezTo>
                      <a:pt x="269" y="268"/>
                      <a:pt x="264" y="310"/>
                      <a:pt x="260" y="343"/>
                    </a:cubicBezTo>
                    <a:cubicBezTo>
                      <a:pt x="255" y="380"/>
                      <a:pt x="245" y="420"/>
                      <a:pt x="213" y="438"/>
                    </a:cubicBezTo>
                    <a:cubicBezTo>
                      <a:pt x="198" y="446"/>
                      <a:pt x="179" y="447"/>
                      <a:pt x="162" y="448"/>
                    </a:cubicBezTo>
                    <a:cubicBezTo>
                      <a:pt x="155" y="449"/>
                      <a:pt x="149" y="449"/>
                      <a:pt x="143" y="450"/>
                    </a:cubicBezTo>
                    <a:cubicBezTo>
                      <a:pt x="75" y="458"/>
                      <a:pt x="16" y="512"/>
                      <a:pt x="2" y="578"/>
                    </a:cubicBezTo>
                    <a:cubicBezTo>
                      <a:pt x="0" y="578"/>
                      <a:pt x="0" y="578"/>
                      <a:pt x="0" y="578"/>
                    </a:cubicBezTo>
                    <a:cubicBezTo>
                      <a:pt x="14" y="511"/>
                      <a:pt x="74" y="456"/>
                      <a:pt x="142" y="448"/>
                    </a:cubicBezTo>
                    <a:cubicBezTo>
                      <a:pt x="149" y="447"/>
                      <a:pt x="155" y="447"/>
                      <a:pt x="162" y="446"/>
                    </a:cubicBezTo>
                    <a:cubicBezTo>
                      <a:pt x="179" y="445"/>
                      <a:pt x="197" y="444"/>
                      <a:pt x="212" y="436"/>
                    </a:cubicBezTo>
                    <a:cubicBezTo>
                      <a:pt x="244" y="419"/>
                      <a:pt x="253" y="380"/>
                      <a:pt x="258" y="343"/>
                    </a:cubicBezTo>
                    <a:cubicBezTo>
                      <a:pt x="262" y="309"/>
                      <a:pt x="268" y="267"/>
                      <a:pt x="297" y="245"/>
                    </a:cubicBezTo>
                    <a:cubicBezTo>
                      <a:pt x="313" y="233"/>
                      <a:pt x="332" y="230"/>
                      <a:pt x="351" y="226"/>
                    </a:cubicBezTo>
                    <a:cubicBezTo>
                      <a:pt x="365" y="223"/>
                      <a:pt x="380" y="220"/>
                      <a:pt x="393" y="214"/>
                    </a:cubicBezTo>
                    <a:cubicBezTo>
                      <a:pt x="418" y="202"/>
                      <a:pt x="437" y="177"/>
                      <a:pt x="455" y="138"/>
                    </a:cubicBezTo>
                    <a:cubicBezTo>
                      <a:pt x="458" y="130"/>
                      <a:pt x="461" y="122"/>
                      <a:pt x="464" y="115"/>
                    </a:cubicBezTo>
                    <a:cubicBezTo>
                      <a:pt x="474" y="91"/>
                      <a:pt x="483" y="67"/>
                      <a:pt x="499" y="47"/>
                    </a:cubicBezTo>
                    <a:cubicBezTo>
                      <a:pt x="519" y="21"/>
                      <a:pt x="554" y="0"/>
                      <a:pt x="588" y="9"/>
                    </a:cubicBezTo>
                    <a:lnTo>
                      <a:pt x="587" y="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 rot="1614279">
                <a:off x="-494225" y="-1043784"/>
                <a:ext cx="2877149" cy="3180548"/>
              </a:xfrm>
              <a:custGeom>
                <a:rect b="b" l="l" r="r" t="t"/>
                <a:pathLst>
                  <a:path extrusionOk="0" h="537" w="488">
                    <a:moveTo>
                      <a:pt x="474" y="74"/>
                    </a:moveTo>
                    <a:cubicBezTo>
                      <a:pt x="452" y="132"/>
                      <a:pt x="404" y="180"/>
                      <a:pt x="345" y="199"/>
                    </a:cubicBezTo>
                    <a:cubicBezTo>
                      <a:pt x="340" y="201"/>
                      <a:pt x="336" y="202"/>
                      <a:pt x="331" y="203"/>
                    </a:cubicBezTo>
                    <a:cubicBezTo>
                      <a:pt x="316" y="207"/>
                      <a:pt x="301" y="212"/>
                      <a:pt x="289" y="220"/>
                    </a:cubicBezTo>
                    <a:cubicBezTo>
                      <a:pt x="262" y="240"/>
                      <a:pt x="254" y="276"/>
                      <a:pt x="250" y="308"/>
                    </a:cubicBezTo>
                    <a:cubicBezTo>
                      <a:pt x="250" y="314"/>
                      <a:pt x="250" y="314"/>
                      <a:pt x="250" y="314"/>
                    </a:cubicBezTo>
                    <a:cubicBezTo>
                      <a:pt x="246" y="346"/>
                      <a:pt x="242" y="379"/>
                      <a:pt x="222" y="403"/>
                    </a:cubicBezTo>
                    <a:cubicBezTo>
                      <a:pt x="201" y="427"/>
                      <a:pt x="166" y="436"/>
                      <a:pt x="139" y="441"/>
                    </a:cubicBezTo>
                    <a:cubicBezTo>
                      <a:pt x="134" y="442"/>
                      <a:pt x="128" y="443"/>
                      <a:pt x="122" y="444"/>
                    </a:cubicBezTo>
                    <a:cubicBezTo>
                      <a:pt x="98" y="447"/>
                      <a:pt x="72" y="451"/>
                      <a:pt x="50" y="463"/>
                    </a:cubicBezTo>
                    <a:cubicBezTo>
                      <a:pt x="24" y="477"/>
                      <a:pt x="2" y="507"/>
                      <a:pt x="9" y="537"/>
                    </a:cubicBezTo>
                    <a:cubicBezTo>
                      <a:pt x="7" y="537"/>
                      <a:pt x="7" y="537"/>
                      <a:pt x="7" y="537"/>
                    </a:cubicBezTo>
                    <a:cubicBezTo>
                      <a:pt x="0" y="506"/>
                      <a:pt x="23" y="475"/>
                      <a:pt x="49" y="461"/>
                    </a:cubicBezTo>
                    <a:cubicBezTo>
                      <a:pt x="72" y="449"/>
                      <a:pt x="97" y="445"/>
                      <a:pt x="122" y="442"/>
                    </a:cubicBezTo>
                    <a:cubicBezTo>
                      <a:pt x="127" y="441"/>
                      <a:pt x="133" y="440"/>
                      <a:pt x="139" y="439"/>
                    </a:cubicBezTo>
                    <a:cubicBezTo>
                      <a:pt x="166" y="434"/>
                      <a:pt x="199" y="426"/>
                      <a:pt x="220" y="401"/>
                    </a:cubicBezTo>
                    <a:cubicBezTo>
                      <a:pt x="240" y="378"/>
                      <a:pt x="244" y="345"/>
                      <a:pt x="248" y="314"/>
                    </a:cubicBezTo>
                    <a:cubicBezTo>
                      <a:pt x="248" y="308"/>
                      <a:pt x="248" y="308"/>
                      <a:pt x="248" y="308"/>
                    </a:cubicBezTo>
                    <a:cubicBezTo>
                      <a:pt x="252" y="275"/>
                      <a:pt x="260" y="239"/>
                      <a:pt x="288" y="219"/>
                    </a:cubicBezTo>
                    <a:cubicBezTo>
                      <a:pt x="300" y="210"/>
                      <a:pt x="316" y="205"/>
                      <a:pt x="330" y="201"/>
                    </a:cubicBezTo>
                    <a:cubicBezTo>
                      <a:pt x="335" y="200"/>
                      <a:pt x="340" y="199"/>
                      <a:pt x="344" y="197"/>
                    </a:cubicBezTo>
                    <a:cubicBezTo>
                      <a:pt x="427" y="171"/>
                      <a:pt x="487" y="86"/>
                      <a:pt x="485" y="0"/>
                    </a:cubicBezTo>
                    <a:cubicBezTo>
                      <a:pt x="487" y="0"/>
                      <a:pt x="487" y="0"/>
                      <a:pt x="487" y="0"/>
                    </a:cubicBezTo>
                    <a:cubicBezTo>
                      <a:pt x="488" y="25"/>
                      <a:pt x="483" y="50"/>
                      <a:pt x="474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08" name="Google Shape;508;p16"/>
          <p:cNvGrpSpPr/>
          <p:nvPr/>
        </p:nvGrpSpPr>
        <p:grpSpPr>
          <a:xfrm rot="-1776634">
            <a:off x="6297531" y="1863576"/>
            <a:ext cx="4645610" cy="4622634"/>
            <a:chOff x="-1216871" y="-1794299"/>
            <a:chExt cx="4645630" cy="4622655"/>
          </a:xfrm>
        </p:grpSpPr>
        <p:sp>
          <p:nvSpPr>
            <p:cNvPr id="509" name="Google Shape;509;p1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1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4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7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13" name="Google Shape;513;p17"/>
          <p:cNvSpPr/>
          <p:nvPr/>
        </p:nvSpPr>
        <p:spPr>
          <a:xfrm>
            <a:off x="7648376" y="-914606"/>
            <a:ext cx="2350708" cy="2753084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17"/>
          <p:cNvSpPr/>
          <p:nvPr/>
        </p:nvSpPr>
        <p:spPr>
          <a:xfrm>
            <a:off x="7521310" y="-734602"/>
            <a:ext cx="2636612" cy="2678968"/>
          </a:xfrm>
          <a:custGeom>
            <a:rect b="b" l="l" r="r" t="t"/>
            <a:pathLst>
              <a:path extrusionOk="0" h="447" w="440">
                <a:moveTo>
                  <a:pt x="9" y="1"/>
                </a:moveTo>
                <a:cubicBezTo>
                  <a:pt x="2" y="26"/>
                  <a:pt x="18" y="52"/>
                  <a:pt x="37" y="67"/>
                </a:cubicBezTo>
                <a:cubicBezTo>
                  <a:pt x="52" y="78"/>
                  <a:pt x="71" y="86"/>
                  <a:pt x="89" y="93"/>
                </a:cubicBezTo>
                <a:cubicBezTo>
                  <a:pt x="94" y="95"/>
                  <a:pt x="100" y="97"/>
                  <a:pt x="106" y="100"/>
                </a:cubicBezTo>
                <a:cubicBezTo>
                  <a:pt x="137" y="113"/>
                  <a:pt x="155" y="128"/>
                  <a:pt x="165" y="148"/>
                </a:cubicBezTo>
                <a:cubicBezTo>
                  <a:pt x="169" y="158"/>
                  <a:pt x="172" y="169"/>
                  <a:pt x="174" y="180"/>
                </a:cubicBezTo>
                <a:cubicBezTo>
                  <a:pt x="177" y="194"/>
                  <a:pt x="180" y="209"/>
                  <a:pt x="188" y="220"/>
                </a:cubicBezTo>
                <a:cubicBezTo>
                  <a:pt x="205" y="242"/>
                  <a:pt x="236" y="246"/>
                  <a:pt x="262" y="250"/>
                </a:cubicBezTo>
                <a:cubicBezTo>
                  <a:pt x="290" y="253"/>
                  <a:pt x="320" y="260"/>
                  <a:pt x="334" y="285"/>
                </a:cubicBezTo>
                <a:cubicBezTo>
                  <a:pt x="340" y="297"/>
                  <a:pt x="341" y="311"/>
                  <a:pt x="342" y="324"/>
                </a:cubicBezTo>
                <a:cubicBezTo>
                  <a:pt x="342" y="329"/>
                  <a:pt x="342" y="334"/>
                  <a:pt x="343" y="339"/>
                </a:cubicBezTo>
                <a:cubicBezTo>
                  <a:pt x="349" y="390"/>
                  <a:pt x="390" y="435"/>
                  <a:pt x="440" y="445"/>
                </a:cubicBezTo>
                <a:cubicBezTo>
                  <a:pt x="440" y="447"/>
                  <a:pt x="440" y="447"/>
                  <a:pt x="440" y="447"/>
                </a:cubicBezTo>
                <a:cubicBezTo>
                  <a:pt x="389" y="436"/>
                  <a:pt x="347" y="391"/>
                  <a:pt x="341" y="339"/>
                </a:cubicBezTo>
                <a:cubicBezTo>
                  <a:pt x="341" y="334"/>
                  <a:pt x="340" y="329"/>
                  <a:pt x="340" y="324"/>
                </a:cubicBezTo>
                <a:cubicBezTo>
                  <a:pt x="339" y="311"/>
                  <a:pt x="339" y="297"/>
                  <a:pt x="332" y="286"/>
                </a:cubicBezTo>
                <a:cubicBezTo>
                  <a:pt x="319" y="262"/>
                  <a:pt x="289" y="255"/>
                  <a:pt x="262" y="251"/>
                </a:cubicBezTo>
                <a:cubicBezTo>
                  <a:pt x="236" y="248"/>
                  <a:pt x="204" y="244"/>
                  <a:pt x="187" y="221"/>
                </a:cubicBezTo>
                <a:cubicBezTo>
                  <a:pt x="178" y="209"/>
                  <a:pt x="175" y="195"/>
                  <a:pt x="172" y="180"/>
                </a:cubicBezTo>
                <a:cubicBezTo>
                  <a:pt x="170" y="170"/>
                  <a:pt x="168" y="158"/>
                  <a:pt x="163" y="149"/>
                </a:cubicBezTo>
                <a:cubicBezTo>
                  <a:pt x="154" y="129"/>
                  <a:pt x="136" y="114"/>
                  <a:pt x="105" y="101"/>
                </a:cubicBezTo>
                <a:cubicBezTo>
                  <a:pt x="100" y="99"/>
                  <a:pt x="94" y="96"/>
                  <a:pt x="88" y="94"/>
                </a:cubicBezTo>
                <a:cubicBezTo>
                  <a:pt x="70" y="87"/>
                  <a:pt x="52" y="80"/>
                  <a:pt x="36" y="68"/>
                </a:cubicBezTo>
                <a:cubicBezTo>
                  <a:pt x="17" y="53"/>
                  <a:pt x="0" y="26"/>
                  <a:pt x="8" y="0"/>
                </a:cubicBezTo>
                <a:lnTo>
                  <a:pt x="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17"/>
          <p:cNvSpPr/>
          <p:nvPr/>
        </p:nvSpPr>
        <p:spPr>
          <a:xfrm>
            <a:off x="7701316" y="-395761"/>
            <a:ext cx="2446015" cy="2213060"/>
          </a:xfrm>
          <a:custGeom>
            <a:rect b="b" l="l" r="r" t="t"/>
            <a:pathLst>
              <a:path extrusionOk="0" h="371" w="409">
                <a:moveTo>
                  <a:pt x="57" y="10"/>
                </a:moveTo>
                <a:cubicBezTo>
                  <a:pt x="101" y="27"/>
                  <a:pt x="138" y="63"/>
                  <a:pt x="152" y="108"/>
                </a:cubicBezTo>
                <a:cubicBezTo>
                  <a:pt x="153" y="112"/>
                  <a:pt x="154" y="116"/>
                  <a:pt x="155" y="119"/>
                </a:cubicBezTo>
                <a:cubicBezTo>
                  <a:pt x="158" y="130"/>
                  <a:pt x="161" y="142"/>
                  <a:pt x="168" y="151"/>
                </a:cubicBezTo>
                <a:cubicBezTo>
                  <a:pt x="183" y="172"/>
                  <a:pt x="210" y="177"/>
                  <a:pt x="235" y="180"/>
                </a:cubicBezTo>
                <a:cubicBezTo>
                  <a:pt x="240" y="181"/>
                  <a:pt x="240" y="181"/>
                  <a:pt x="240" y="181"/>
                </a:cubicBezTo>
                <a:cubicBezTo>
                  <a:pt x="264" y="184"/>
                  <a:pt x="288" y="187"/>
                  <a:pt x="307" y="202"/>
                </a:cubicBezTo>
                <a:cubicBezTo>
                  <a:pt x="326" y="218"/>
                  <a:pt x="332" y="244"/>
                  <a:pt x="336" y="265"/>
                </a:cubicBezTo>
                <a:cubicBezTo>
                  <a:pt x="337" y="269"/>
                  <a:pt x="337" y="274"/>
                  <a:pt x="338" y="278"/>
                </a:cubicBezTo>
                <a:cubicBezTo>
                  <a:pt x="341" y="297"/>
                  <a:pt x="344" y="316"/>
                  <a:pt x="353" y="333"/>
                </a:cubicBezTo>
                <a:cubicBezTo>
                  <a:pt x="363" y="352"/>
                  <a:pt x="386" y="370"/>
                  <a:pt x="409" y="364"/>
                </a:cubicBezTo>
                <a:cubicBezTo>
                  <a:pt x="409" y="365"/>
                  <a:pt x="409" y="365"/>
                  <a:pt x="409" y="365"/>
                </a:cubicBezTo>
                <a:cubicBezTo>
                  <a:pt x="385" y="371"/>
                  <a:pt x="362" y="354"/>
                  <a:pt x="351" y="333"/>
                </a:cubicBezTo>
                <a:cubicBezTo>
                  <a:pt x="342" y="316"/>
                  <a:pt x="339" y="297"/>
                  <a:pt x="336" y="278"/>
                </a:cubicBezTo>
                <a:cubicBezTo>
                  <a:pt x="336" y="274"/>
                  <a:pt x="335" y="270"/>
                  <a:pt x="334" y="265"/>
                </a:cubicBezTo>
                <a:cubicBezTo>
                  <a:pt x="331" y="245"/>
                  <a:pt x="324" y="219"/>
                  <a:pt x="306" y="203"/>
                </a:cubicBezTo>
                <a:cubicBezTo>
                  <a:pt x="288" y="188"/>
                  <a:pt x="263" y="185"/>
                  <a:pt x="240" y="183"/>
                </a:cubicBezTo>
                <a:cubicBezTo>
                  <a:pt x="235" y="182"/>
                  <a:pt x="235" y="182"/>
                  <a:pt x="235" y="182"/>
                </a:cubicBezTo>
                <a:cubicBezTo>
                  <a:pt x="210" y="179"/>
                  <a:pt x="182" y="173"/>
                  <a:pt x="167" y="152"/>
                </a:cubicBezTo>
                <a:cubicBezTo>
                  <a:pt x="160" y="143"/>
                  <a:pt x="157" y="131"/>
                  <a:pt x="154" y="120"/>
                </a:cubicBezTo>
                <a:cubicBezTo>
                  <a:pt x="153" y="116"/>
                  <a:pt x="152" y="112"/>
                  <a:pt x="151" y="109"/>
                </a:cubicBezTo>
                <a:cubicBezTo>
                  <a:pt x="131" y="46"/>
                  <a:pt x="66" y="0"/>
                  <a:pt x="0" y="2"/>
                </a:cubicBezTo>
                <a:cubicBezTo>
                  <a:pt x="0" y="0"/>
                  <a:pt x="0" y="0"/>
                  <a:pt x="0" y="0"/>
                </a:cubicBezTo>
                <a:cubicBezTo>
                  <a:pt x="20" y="0"/>
                  <a:pt x="39" y="3"/>
                  <a:pt x="57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6" name="Google Shape;516;p17"/>
          <p:cNvGrpSpPr/>
          <p:nvPr/>
        </p:nvGrpSpPr>
        <p:grpSpPr>
          <a:xfrm>
            <a:off x="-657504" y="-1062365"/>
            <a:ext cx="1705365" cy="1705358"/>
            <a:chOff x="4069796" y="-681565"/>
            <a:chExt cx="1705365" cy="1705358"/>
          </a:xfrm>
        </p:grpSpPr>
        <p:sp>
          <p:nvSpPr>
            <p:cNvPr id="517" name="Google Shape;517;p17"/>
            <p:cNvSpPr/>
            <p:nvPr/>
          </p:nvSpPr>
          <p:spPr>
            <a:xfrm>
              <a:off x="4069796" y="-681565"/>
              <a:ext cx="1705365" cy="1705358"/>
            </a:xfrm>
            <a:custGeom>
              <a:rect b="b" l="l" r="r" t="t"/>
              <a:pathLst>
                <a:path extrusionOk="0" h="289" w="288">
                  <a:moveTo>
                    <a:pt x="62" y="251"/>
                  </a:moveTo>
                  <a:cubicBezTo>
                    <a:pt x="54" y="240"/>
                    <a:pt x="47" y="228"/>
                    <a:pt x="41" y="215"/>
                  </a:cubicBezTo>
                  <a:cubicBezTo>
                    <a:pt x="21" y="177"/>
                    <a:pt x="0" y="133"/>
                    <a:pt x="12" y="89"/>
                  </a:cubicBezTo>
                  <a:cubicBezTo>
                    <a:pt x="22" y="50"/>
                    <a:pt x="59" y="18"/>
                    <a:pt x="103" y="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44" y="0"/>
                    <a:pt x="200" y="8"/>
                    <a:pt x="234" y="27"/>
                  </a:cubicBezTo>
                  <a:cubicBezTo>
                    <a:pt x="271" y="47"/>
                    <a:pt x="288" y="114"/>
                    <a:pt x="288" y="154"/>
                  </a:cubicBezTo>
                  <a:cubicBezTo>
                    <a:pt x="288" y="192"/>
                    <a:pt x="276" y="225"/>
                    <a:pt x="253" y="245"/>
                  </a:cubicBezTo>
                  <a:cubicBezTo>
                    <a:pt x="232" y="263"/>
                    <a:pt x="204" y="270"/>
                    <a:pt x="179" y="276"/>
                  </a:cubicBezTo>
                  <a:cubicBezTo>
                    <a:pt x="149" y="284"/>
                    <a:pt x="120" y="289"/>
                    <a:pt x="94" y="278"/>
                  </a:cubicBezTo>
                  <a:cubicBezTo>
                    <a:pt x="81" y="272"/>
                    <a:pt x="71" y="262"/>
                    <a:pt x="62" y="251"/>
                  </a:cubicBezTo>
                  <a:close/>
                  <a:moveTo>
                    <a:pt x="104" y="12"/>
                  </a:moveTo>
                  <a:cubicBezTo>
                    <a:pt x="61" y="22"/>
                    <a:pt x="25" y="53"/>
                    <a:pt x="16" y="90"/>
                  </a:cubicBezTo>
                  <a:cubicBezTo>
                    <a:pt x="4" y="132"/>
                    <a:pt x="24" y="176"/>
                    <a:pt x="44" y="214"/>
                  </a:cubicBezTo>
                  <a:cubicBezTo>
                    <a:pt x="57" y="238"/>
                    <a:pt x="71" y="263"/>
                    <a:pt x="96" y="274"/>
                  </a:cubicBezTo>
                  <a:cubicBezTo>
                    <a:pt x="120" y="285"/>
                    <a:pt x="148" y="280"/>
                    <a:pt x="178" y="273"/>
                  </a:cubicBezTo>
                  <a:cubicBezTo>
                    <a:pt x="203" y="267"/>
                    <a:pt x="231" y="260"/>
                    <a:pt x="251" y="242"/>
                  </a:cubicBezTo>
                  <a:cubicBezTo>
                    <a:pt x="273" y="223"/>
                    <a:pt x="285" y="191"/>
                    <a:pt x="284" y="154"/>
                  </a:cubicBezTo>
                  <a:cubicBezTo>
                    <a:pt x="284" y="115"/>
                    <a:pt x="268" y="50"/>
                    <a:pt x="232" y="30"/>
                  </a:cubicBezTo>
                  <a:cubicBezTo>
                    <a:pt x="199" y="11"/>
                    <a:pt x="144" y="4"/>
                    <a:pt x="10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4247652" y="-566483"/>
              <a:ext cx="1401953" cy="1454267"/>
            </a:xfrm>
            <a:custGeom>
              <a:rect b="b" l="l" r="r" t="t"/>
              <a:pathLst>
                <a:path extrusionOk="0" h="246" w="238">
                  <a:moveTo>
                    <a:pt x="33" y="189"/>
                  </a:moveTo>
                  <a:cubicBezTo>
                    <a:pt x="16" y="167"/>
                    <a:pt x="6" y="144"/>
                    <a:pt x="3" y="121"/>
                  </a:cubicBezTo>
                  <a:cubicBezTo>
                    <a:pt x="0" y="91"/>
                    <a:pt x="11" y="59"/>
                    <a:pt x="33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6" y="3"/>
                    <a:pt x="161" y="8"/>
                  </a:cubicBezTo>
                  <a:cubicBezTo>
                    <a:pt x="190" y="18"/>
                    <a:pt x="209" y="32"/>
                    <a:pt x="219" y="52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4"/>
                    <a:pt x="50" y="211"/>
                    <a:pt x="36" y="192"/>
                  </a:cubicBezTo>
                  <a:cubicBezTo>
                    <a:pt x="35" y="191"/>
                    <a:pt x="34" y="190"/>
                    <a:pt x="33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1"/>
                    <a:pt x="4" y="91"/>
                    <a:pt x="7" y="121"/>
                  </a:cubicBezTo>
                  <a:cubicBezTo>
                    <a:pt x="10" y="144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8" y="167"/>
                    <a:pt x="232" y="132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7"/>
                    <a:pt x="131" y="4"/>
                    <a:pt x="117" y="4"/>
                  </a:cubicBezTo>
                  <a:close/>
                  <a:moveTo>
                    <a:pt x="117" y="3"/>
                  </a:moveTo>
                  <a:cubicBezTo>
                    <a:pt x="117" y="3"/>
                    <a:pt x="117" y="3"/>
                    <a:pt x="117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4394125" y="-451394"/>
              <a:ext cx="1140397" cy="1224092"/>
            </a:xfrm>
            <a:custGeom>
              <a:rect b="b" l="l" r="r" t="t"/>
              <a:pathLst>
                <a:path extrusionOk="0" h="206" w="192">
                  <a:moveTo>
                    <a:pt x="22" y="172"/>
                  </a:moveTo>
                  <a:cubicBezTo>
                    <a:pt x="20" y="169"/>
                    <a:pt x="18" y="165"/>
                    <a:pt x="16" y="162"/>
                  </a:cubicBezTo>
                  <a:cubicBezTo>
                    <a:pt x="6" y="146"/>
                    <a:pt x="1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1"/>
                    <a:pt x="55" y="7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0" y="198"/>
                    <a:pt x="114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5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4"/>
                    <a:pt x="20" y="43"/>
                  </a:cubicBezTo>
                  <a:cubicBezTo>
                    <a:pt x="6" y="64"/>
                    <a:pt x="4" y="88"/>
                    <a:pt x="4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1"/>
                    <a:pt x="91" y="201"/>
                    <a:pt x="114" y="197"/>
                  </a:cubicBezTo>
                  <a:cubicBezTo>
                    <a:pt x="129" y="195"/>
                    <a:pt x="149" y="190"/>
                    <a:pt x="162" y="177"/>
                  </a:cubicBezTo>
                  <a:cubicBezTo>
                    <a:pt x="172" y="168"/>
                    <a:pt x="179" y="154"/>
                    <a:pt x="183" y="137"/>
                  </a:cubicBezTo>
                  <a:cubicBezTo>
                    <a:pt x="188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4"/>
                    <a:pt x="145" y="11"/>
                    <a:pt x="135" y="9"/>
                  </a:cubicBezTo>
                  <a:cubicBezTo>
                    <a:pt x="133" y="9"/>
                    <a:pt x="132" y="9"/>
                    <a:pt x="130" y="8"/>
                  </a:cubicBezTo>
                  <a:cubicBezTo>
                    <a:pt x="114" y="5"/>
                    <a:pt x="97" y="4"/>
                    <a:pt x="83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4509214" y="-315388"/>
              <a:ext cx="931151" cy="983459"/>
            </a:xfrm>
            <a:custGeom>
              <a:rect b="b" l="l" r="r" t="t"/>
              <a:pathLst>
                <a:path extrusionOk="0" h="165" w="156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5"/>
                  </a:cubicBezTo>
                  <a:cubicBezTo>
                    <a:pt x="7" y="45"/>
                    <a:pt x="14" y="36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2"/>
                    <a:pt x="96" y="0"/>
                    <a:pt x="110" y="1"/>
                  </a:cubicBezTo>
                  <a:cubicBezTo>
                    <a:pt x="121" y="3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49" y="44"/>
                    <a:pt x="156" y="72"/>
                    <a:pt x="152" y="99"/>
                  </a:cubicBezTo>
                  <a:cubicBezTo>
                    <a:pt x="150" y="111"/>
                    <a:pt x="145" y="127"/>
                    <a:pt x="132" y="140"/>
                  </a:cubicBezTo>
                  <a:cubicBezTo>
                    <a:pt x="114" y="159"/>
                    <a:pt x="83" y="165"/>
                    <a:pt x="56" y="153"/>
                  </a:cubicBezTo>
                  <a:cubicBezTo>
                    <a:pt x="43" y="147"/>
                    <a:pt x="31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10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39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7"/>
                    <a:pt x="7" y="56"/>
                  </a:cubicBezTo>
                  <a:cubicBezTo>
                    <a:pt x="4" y="66"/>
                    <a:pt x="4" y="78"/>
                    <a:pt x="9" y="92"/>
                  </a:cubicBezTo>
                  <a:cubicBezTo>
                    <a:pt x="17" y="118"/>
                    <a:pt x="35" y="140"/>
                    <a:pt x="58" y="150"/>
                  </a:cubicBezTo>
                  <a:cubicBezTo>
                    <a:pt x="83" y="160"/>
                    <a:pt x="112" y="156"/>
                    <a:pt x="130" y="138"/>
                  </a:cubicBezTo>
                  <a:cubicBezTo>
                    <a:pt x="142" y="126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19"/>
                    <a:pt x="126" y="17"/>
                    <a:pt x="125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4613837" y="-210765"/>
              <a:ext cx="742829" cy="732363"/>
            </a:xfrm>
            <a:custGeom>
              <a:rect b="b" l="l" r="r" t="t"/>
              <a:pathLst>
                <a:path extrusionOk="0" h="124" w="125">
                  <a:moveTo>
                    <a:pt x="24" y="98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60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8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8" y="123"/>
                    <a:pt x="59" y="124"/>
                    <a:pt x="43" y="115"/>
                  </a:cubicBezTo>
                  <a:cubicBezTo>
                    <a:pt x="36" y="111"/>
                    <a:pt x="30" y="105"/>
                    <a:pt x="24" y="98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5" y="93"/>
                    <a:pt x="33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5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4697536" y="-95675"/>
              <a:ext cx="564965" cy="533581"/>
            </a:xfrm>
            <a:custGeom>
              <a:rect b="b" l="l" r="r" t="t"/>
              <a:pathLst>
                <a:path extrusionOk="0" h="91" w="95">
                  <a:moveTo>
                    <a:pt x="18" y="71"/>
                  </a:moveTo>
                  <a:cubicBezTo>
                    <a:pt x="13" y="65"/>
                    <a:pt x="10" y="59"/>
                    <a:pt x="7" y="53"/>
                  </a:cubicBezTo>
                  <a:cubicBezTo>
                    <a:pt x="4" y="47"/>
                    <a:pt x="0" y="40"/>
                    <a:pt x="2" y="33"/>
                  </a:cubicBezTo>
                  <a:cubicBezTo>
                    <a:pt x="3" y="23"/>
                    <a:pt x="13" y="17"/>
                    <a:pt x="21" y="12"/>
                  </a:cubicBezTo>
                  <a:cubicBezTo>
                    <a:pt x="30" y="8"/>
                    <a:pt x="39" y="3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60" y="0"/>
                    <a:pt x="70" y="3"/>
                    <a:pt x="79" y="12"/>
                  </a:cubicBezTo>
                  <a:cubicBezTo>
                    <a:pt x="89" y="22"/>
                    <a:pt x="95" y="38"/>
                    <a:pt x="94" y="52"/>
                  </a:cubicBezTo>
                  <a:cubicBezTo>
                    <a:pt x="92" y="67"/>
                    <a:pt x="81" y="80"/>
                    <a:pt x="67" y="86"/>
                  </a:cubicBezTo>
                  <a:cubicBezTo>
                    <a:pt x="54" y="91"/>
                    <a:pt x="37" y="88"/>
                    <a:pt x="25" y="79"/>
                  </a:cubicBezTo>
                  <a:cubicBezTo>
                    <a:pt x="22" y="76"/>
                    <a:pt x="20" y="74"/>
                    <a:pt x="18" y="71"/>
                  </a:cubicBezTo>
                  <a:close/>
                  <a:moveTo>
                    <a:pt x="50" y="5"/>
                  </a:moveTo>
                  <a:cubicBezTo>
                    <a:pt x="40" y="6"/>
                    <a:pt x="32" y="11"/>
                    <a:pt x="23" y="16"/>
                  </a:cubicBezTo>
                  <a:cubicBezTo>
                    <a:pt x="15" y="20"/>
                    <a:pt x="7" y="25"/>
                    <a:pt x="5" y="33"/>
                  </a:cubicBezTo>
                  <a:cubicBezTo>
                    <a:pt x="4" y="39"/>
                    <a:pt x="7" y="45"/>
                    <a:pt x="10" y="51"/>
                  </a:cubicBezTo>
                  <a:cubicBezTo>
                    <a:pt x="15" y="60"/>
                    <a:pt x="20" y="69"/>
                    <a:pt x="28" y="76"/>
                  </a:cubicBezTo>
                  <a:cubicBezTo>
                    <a:pt x="38" y="85"/>
                    <a:pt x="53" y="87"/>
                    <a:pt x="66" y="82"/>
                  </a:cubicBezTo>
                  <a:cubicBezTo>
                    <a:pt x="79" y="77"/>
                    <a:pt x="88" y="65"/>
                    <a:pt x="90" y="51"/>
                  </a:cubicBezTo>
                  <a:cubicBezTo>
                    <a:pt x="91" y="39"/>
                    <a:pt x="86" y="24"/>
                    <a:pt x="76" y="15"/>
                  </a:cubicBezTo>
                  <a:cubicBezTo>
                    <a:pt x="68" y="7"/>
                    <a:pt x="59" y="4"/>
                    <a:pt x="50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4802159" y="-1518"/>
              <a:ext cx="376644" cy="355718"/>
            </a:xfrm>
            <a:custGeom>
              <a:rect b="b" l="l" r="r" t="t"/>
              <a:pathLst>
                <a:path extrusionOk="0" h="60" w="63">
                  <a:moveTo>
                    <a:pt x="7" y="42"/>
                  </a:moveTo>
                  <a:cubicBezTo>
                    <a:pt x="5" y="39"/>
                    <a:pt x="4" y="37"/>
                    <a:pt x="3" y="35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7" y="58"/>
                    <a:pt x="22" y="55"/>
                    <a:pt x="16" y="50"/>
                  </a:cubicBezTo>
                  <a:cubicBezTo>
                    <a:pt x="12" y="47"/>
                    <a:pt x="9" y="45"/>
                    <a:pt x="7" y="42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1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2"/>
                    <a:pt x="29" y="54"/>
                    <a:pt x="34" y="55"/>
                  </a:cubicBezTo>
                  <a:cubicBezTo>
                    <a:pt x="40" y="57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20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4864933" y="61255"/>
              <a:ext cx="240637" cy="230171"/>
            </a:xfrm>
            <a:custGeom>
              <a:rect b="b" l="l" r="r" t="t"/>
              <a:pathLst>
                <a:path extrusionOk="0" h="40" w="42">
                  <a:moveTo>
                    <a:pt x="5" y="30"/>
                  </a:moveTo>
                  <a:cubicBezTo>
                    <a:pt x="3" y="28"/>
                    <a:pt x="1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5"/>
                  </a:cubicBezTo>
                  <a:cubicBezTo>
                    <a:pt x="17" y="0"/>
                    <a:pt x="30" y="3"/>
                    <a:pt x="37" y="11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7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5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9"/>
                    <a:pt x="11" y="31"/>
                  </a:cubicBezTo>
                  <a:cubicBezTo>
                    <a:pt x="18" y="36"/>
                    <a:pt x="29" y="33"/>
                    <a:pt x="34" y="27"/>
                  </a:cubicBezTo>
                  <a:cubicBezTo>
                    <a:pt x="36" y="24"/>
                    <a:pt x="39" y="20"/>
                    <a:pt x="35" y="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" name="Google Shape;525;p17"/>
          <p:cNvGrpSpPr/>
          <p:nvPr/>
        </p:nvGrpSpPr>
        <p:grpSpPr>
          <a:xfrm rot="-899960">
            <a:off x="5801761" y="2273219"/>
            <a:ext cx="4645491" cy="4622516"/>
            <a:chOff x="-1216871" y="-1794299"/>
            <a:chExt cx="4645630" cy="4622655"/>
          </a:xfrm>
        </p:grpSpPr>
        <p:sp>
          <p:nvSpPr>
            <p:cNvPr id="526" name="Google Shape;526;p17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7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17"/>
          <p:cNvSpPr txBox="1"/>
          <p:nvPr>
            <p:ph idx="1" type="subTitle"/>
          </p:nvPr>
        </p:nvSpPr>
        <p:spPr>
          <a:xfrm>
            <a:off x="695700" y="1095650"/>
            <a:ext cx="3876300" cy="34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29" name="Google Shape;529;p17"/>
          <p:cNvSpPr txBox="1"/>
          <p:nvPr>
            <p:ph idx="2" type="subTitle"/>
          </p:nvPr>
        </p:nvSpPr>
        <p:spPr>
          <a:xfrm>
            <a:off x="4572000" y="1095650"/>
            <a:ext cx="3876300" cy="34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8"/>
          <p:cNvSpPr txBox="1"/>
          <p:nvPr>
            <p:ph type="title"/>
          </p:nvPr>
        </p:nvSpPr>
        <p:spPr>
          <a:xfrm>
            <a:off x="695700" y="1065975"/>
            <a:ext cx="21429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2" name="Google Shape;532;p18"/>
          <p:cNvSpPr txBox="1"/>
          <p:nvPr>
            <p:ph idx="1" type="subTitle"/>
          </p:nvPr>
        </p:nvSpPr>
        <p:spPr>
          <a:xfrm>
            <a:off x="695700" y="1513100"/>
            <a:ext cx="21429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3" name="Google Shape;533;p18"/>
          <p:cNvSpPr txBox="1"/>
          <p:nvPr>
            <p:ph idx="2" type="title"/>
          </p:nvPr>
        </p:nvSpPr>
        <p:spPr>
          <a:xfrm>
            <a:off x="695700" y="2179100"/>
            <a:ext cx="21429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4" name="Google Shape;534;p18"/>
          <p:cNvSpPr txBox="1"/>
          <p:nvPr>
            <p:ph idx="3" type="subTitle"/>
          </p:nvPr>
        </p:nvSpPr>
        <p:spPr>
          <a:xfrm>
            <a:off x="695700" y="2626225"/>
            <a:ext cx="21429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5" name="Google Shape;535;p18"/>
          <p:cNvSpPr txBox="1"/>
          <p:nvPr>
            <p:ph idx="4" type="title"/>
          </p:nvPr>
        </p:nvSpPr>
        <p:spPr>
          <a:xfrm>
            <a:off x="695700" y="3292225"/>
            <a:ext cx="21429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6" name="Google Shape;536;p18"/>
          <p:cNvSpPr txBox="1"/>
          <p:nvPr>
            <p:ph idx="5" type="subTitle"/>
          </p:nvPr>
        </p:nvSpPr>
        <p:spPr>
          <a:xfrm>
            <a:off x="695700" y="3739350"/>
            <a:ext cx="21429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7" name="Google Shape;537;p18"/>
          <p:cNvSpPr txBox="1"/>
          <p:nvPr>
            <p:ph idx="6" type="title"/>
          </p:nvPr>
        </p:nvSpPr>
        <p:spPr>
          <a:xfrm>
            <a:off x="3129625" y="1065975"/>
            <a:ext cx="21429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8" name="Google Shape;538;p18"/>
          <p:cNvSpPr txBox="1"/>
          <p:nvPr>
            <p:ph idx="7" type="subTitle"/>
          </p:nvPr>
        </p:nvSpPr>
        <p:spPr>
          <a:xfrm>
            <a:off x="3129625" y="1513100"/>
            <a:ext cx="21429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9" name="Google Shape;539;p18"/>
          <p:cNvSpPr txBox="1"/>
          <p:nvPr>
            <p:ph idx="8" type="title"/>
          </p:nvPr>
        </p:nvSpPr>
        <p:spPr>
          <a:xfrm>
            <a:off x="3129625" y="2179100"/>
            <a:ext cx="21429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0" name="Google Shape;540;p18"/>
          <p:cNvSpPr txBox="1"/>
          <p:nvPr>
            <p:ph idx="9" type="subTitle"/>
          </p:nvPr>
        </p:nvSpPr>
        <p:spPr>
          <a:xfrm>
            <a:off x="3129625" y="2626225"/>
            <a:ext cx="21429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41" name="Google Shape;541;p18"/>
          <p:cNvSpPr txBox="1"/>
          <p:nvPr>
            <p:ph idx="13" type="title"/>
          </p:nvPr>
        </p:nvSpPr>
        <p:spPr>
          <a:xfrm>
            <a:off x="3129625" y="3292225"/>
            <a:ext cx="21429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2" name="Google Shape;542;p18"/>
          <p:cNvSpPr txBox="1"/>
          <p:nvPr>
            <p:ph idx="14" type="subTitle"/>
          </p:nvPr>
        </p:nvSpPr>
        <p:spPr>
          <a:xfrm>
            <a:off x="3129625" y="3739350"/>
            <a:ext cx="21429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43" name="Google Shape;543;p18"/>
          <p:cNvSpPr txBox="1"/>
          <p:nvPr>
            <p:ph idx="15"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4" name="Google Shape;544;p18"/>
          <p:cNvSpPr/>
          <p:nvPr/>
        </p:nvSpPr>
        <p:spPr>
          <a:xfrm flipH="1" rot="6300001">
            <a:off x="6625504" y="2874231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18"/>
          <p:cNvSpPr/>
          <p:nvPr/>
        </p:nvSpPr>
        <p:spPr>
          <a:xfrm flipH="1" rot="6300001">
            <a:off x="6625504" y="3407656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6" name="Google Shape;546;p18"/>
          <p:cNvGrpSpPr/>
          <p:nvPr/>
        </p:nvGrpSpPr>
        <p:grpSpPr>
          <a:xfrm flipH="1" rot="-3623366">
            <a:off x="5361731" y="2273164"/>
            <a:ext cx="4645610" cy="4622634"/>
            <a:chOff x="-1216871" y="-1794299"/>
            <a:chExt cx="4645630" cy="4622655"/>
          </a:xfrm>
        </p:grpSpPr>
        <p:sp>
          <p:nvSpPr>
            <p:cNvPr id="547" name="Google Shape;547;p18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8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9" name="Google Shape;549;p18"/>
          <p:cNvGrpSpPr/>
          <p:nvPr/>
        </p:nvGrpSpPr>
        <p:grpSpPr>
          <a:xfrm>
            <a:off x="8438856" y="973337"/>
            <a:ext cx="1993674" cy="2032014"/>
            <a:chOff x="384470" y="176033"/>
            <a:chExt cx="1101234" cy="1122412"/>
          </a:xfrm>
        </p:grpSpPr>
        <p:sp>
          <p:nvSpPr>
            <p:cNvPr id="550" name="Google Shape;550;p18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18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8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18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8" name="Google Shape;558;p18"/>
          <p:cNvSpPr/>
          <p:nvPr/>
        </p:nvSpPr>
        <p:spPr>
          <a:xfrm rot="-5400000">
            <a:off x="-791724" y="-1211556"/>
            <a:ext cx="2350708" cy="2753084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9" name="Google Shape;559;p18"/>
          <p:cNvGrpSpPr/>
          <p:nvPr/>
        </p:nvGrpSpPr>
        <p:grpSpPr>
          <a:xfrm flipH="1" rot="-3623366">
            <a:off x="-2050656" y="-1812486"/>
            <a:ext cx="4645610" cy="4622634"/>
            <a:chOff x="-1216871" y="-1794299"/>
            <a:chExt cx="4645630" cy="4622655"/>
          </a:xfrm>
        </p:grpSpPr>
        <p:sp>
          <p:nvSpPr>
            <p:cNvPr id="560" name="Google Shape;560;p18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18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7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9"/>
          <p:cNvSpPr txBox="1"/>
          <p:nvPr>
            <p:ph type="title"/>
          </p:nvPr>
        </p:nvSpPr>
        <p:spPr>
          <a:xfrm>
            <a:off x="4525425" y="1065975"/>
            <a:ext cx="26082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4" name="Google Shape;564;p19"/>
          <p:cNvSpPr txBox="1"/>
          <p:nvPr>
            <p:ph idx="1" type="subTitle"/>
          </p:nvPr>
        </p:nvSpPr>
        <p:spPr>
          <a:xfrm>
            <a:off x="4990625" y="1513100"/>
            <a:ext cx="21429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65" name="Google Shape;565;p19"/>
          <p:cNvSpPr txBox="1"/>
          <p:nvPr>
            <p:ph idx="2" type="title"/>
          </p:nvPr>
        </p:nvSpPr>
        <p:spPr>
          <a:xfrm>
            <a:off x="4525425" y="2179100"/>
            <a:ext cx="26082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6" name="Google Shape;566;p19"/>
          <p:cNvSpPr txBox="1"/>
          <p:nvPr>
            <p:ph idx="3" type="subTitle"/>
          </p:nvPr>
        </p:nvSpPr>
        <p:spPr>
          <a:xfrm>
            <a:off x="4990625" y="2626225"/>
            <a:ext cx="21429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67" name="Google Shape;567;p19"/>
          <p:cNvSpPr txBox="1"/>
          <p:nvPr>
            <p:ph idx="4" type="title"/>
          </p:nvPr>
        </p:nvSpPr>
        <p:spPr>
          <a:xfrm>
            <a:off x="4525425" y="3292225"/>
            <a:ext cx="26082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8" name="Google Shape;568;p19"/>
          <p:cNvSpPr txBox="1"/>
          <p:nvPr>
            <p:ph idx="5" type="subTitle"/>
          </p:nvPr>
        </p:nvSpPr>
        <p:spPr>
          <a:xfrm>
            <a:off x="4990625" y="3739350"/>
            <a:ext cx="21429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69" name="Google Shape;569;p19"/>
          <p:cNvSpPr txBox="1"/>
          <p:nvPr>
            <p:ph idx="6"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70" name="Google Shape;570;p19"/>
          <p:cNvSpPr/>
          <p:nvPr/>
        </p:nvSpPr>
        <p:spPr>
          <a:xfrm rot="-5400001">
            <a:off x="-813174" y="2917098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71" name="Google Shape;571;p19"/>
          <p:cNvGrpSpPr/>
          <p:nvPr/>
        </p:nvGrpSpPr>
        <p:grpSpPr>
          <a:xfrm rot="-7200044">
            <a:off x="-1667323" y="2196621"/>
            <a:ext cx="4645528" cy="4622553"/>
            <a:chOff x="-1216871" y="-1794299"/>
            <a:chExt cx="4645630" cy="4622655"/>
          </a:xfrm>
        </p:grpSpPr>
        <p:sp>
          <p:nvSpPr>
            <p:cNvPr id="572" name="Google Shape;572;p19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9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4" name="Google Shape;574;p19"/>
          <p:cNvGrpSpPr/>
          <p:nvPr/>
        </p:nvGrpSpPr>
        <p:grpSpPr>
          <a:xfrm rot="-3600061">
            <a:off x="893629" y="4748930"/>
            <a:ext cx="1321301" cy="1346711"/>
            <a:chOff x="384470" y="176033"/>
            <a:chExt cx="1101234" cy="1122412"/>
          </a:xfrm>
        </p:grpSpPr>
        <p:sp>
          <p:nvSpPr>
            <p:cNvPr id="575" name="Google Shape;575;p19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9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9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9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9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9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9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9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3" name="Google Shape;583;p19"/>
          <p:cNvGrpSpPr/>
          <p:nvPr/>
        </p:nvGrpSpPr>
        <p:grpSpPr>
          <a:xfrm>
            <a:off x="-1005144" y="-1060388"/>
            <a:ext cx="1993674" cy="2032014"/>
            <a:chOff x="384470" y="176033"/>
            <a:chExt cx="1101234" cy="1122412"/>
          </a:xfrm>
        </p:grpSpPr>
        <p:sp>
          <p:nvSpPr>
            <p:cNvPr id="584" name="Google Shape;584;p19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9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9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9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9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9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19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9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8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0"/>
          <p:cNvSpPr txBox="1"/>
          <p:nvPr>
            <p:ph type="title"/>
          </p:nvPr>
        </p:nvSpPr>
        <p:spPr>
          <a:xfrm>
            <a:off x="1109100" y="2951375"/>
            <a:ext cx="18099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4" name="Google Shape;594;p20"/>
          <p:cNvSpPr txBox="1"/>
          <p:nvPr>
            <p:ph idx="1" type="subTitle"/>
          </p:nvPr>
        </p:nvSpPr>
        <p:spPr>
          <a:xfrm>
            <a:off x="695700" y="3412100"/>
            <a:ext cx="26367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95" name="Google Shape;595;p20"/>
          <p:cNvSpPr txBox="1"/>
          <p:nvPr>
            <p:ph idx="2" type="title"/>
          </p:nvPr>
        </p:nvSpPr>
        <p:spPr>
          <a:xfrm>
            <a:off x="3667050" y="2951375"/>
            <a:ext cx="18099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6" name="Google Shape;596;p20"/>
          <p:cNvSpPr txBox="1"/>
          <p:nvPr>
            <p:ph idx="3" type="subTitle"/>
          </p:nvPr>
        </p:nvSpPr>
        <p:spPr>
          <a:xfrm>
            <a:off x="3265650" y="3412100"/>
            <a:ext cx="26367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97" name="Google Shape;597;p20"/>
          <p:cNvSpPr txBox="1"/>
          <p:nvPr>
            <p:ph idx="4" type="title"/>
          </p:nvPr>
        </p:nvSpPr>
        <p:spPr>
          <a:xfrm>
            <a:off x="6249000" y="2951375"/>
            <a:ext cx="18099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8" name="Google Shape;598;p20"/>
          <p:cNvSpPr txBox="1"/>
          <p:nvPr>
            <p:ph idx="5" type="subTitle"/>
          </p:nvPr>
        </p:nvSpPr>
        <p:spPr>
          <a:xfrm>
            <a:off x="5835750" y="3412100"/>
            <a:ext cx="26367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99" name="Google Shape;599;p20"/>
          <p:cNvSpPr txBox="1"/>
          <p:nvPr>
            <p:ph hasCustomPrompt="1" idx="6" type="title"/>
          </p:nvPr>
        </p:nvSpPr>
        <p:spPr>
          <a:xfrm>
            <a:off x="1522350" y="1814800"/>
            <a:ext cx="9834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00" name="Google Shape;600;p20"/>
          <p:cNvSpPr txBox="1"/>
          <p:nvPr>
            <p:ph hasCustomPrompt="1" idx="7" type="title"/>
          </p:nvPr>
        </p:nvSpPr>
        <p:spPr>
          <a:xfrm>
            <a:off x="4092300" y="1814800"/>
            <a:ext cx="9834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01" name="Google Shape;601;p20"/>
          <p:cNvSpPr txBox="1"/>
          <p:nvPr>
            <p:ph hasCustomPrompt="1" idx="8" type="title"/>
          </p:nvPr>
        </p:nvSpPr>
        <p:spPr>
          <a:xfrm>
            <a:off x="6662250" y="1814800"/>
            <a:ext cx="9834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02" name="Google Shape;602;p20"/>
          <p:cNvSpPr txBox="1"/>
          <p:nvPr>
            <p:ph idx="9"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603" name="Google Shape;603;p20"/>
          <p:cNvGrpSpPr/>
          <p:nvPr/>
        </p:nvGrpSpPr>
        <p:grpSpPr>
          <a:xfrm rot="-5400000">
            <a:off x="5531810" y="-2430113"/>
            <a:ext cx="6314342" cy="6322965"/>
            <a:chOff x="4712090" y="-353076"/>
            <a:chExt cx="6314342" cy="6322965"/>
          </a:xfrm>
        </p:grpSpPr>
        <p:sp>
          <p:nvSpPr>
            <p:cNvPr id="604" name="Google Shape;604;p20"/>
            <p:cNvSpPr/>
            <p:nvPr/>
          </p:nvSpPr>
          <p:spPr>
            <a:xfrm flipH="1" rot="6300001">
              <a:off x="6810229" y="1098156"/>
              <a:ext cx="2937212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20"/>
            <p:cNvSpPr/>
            <p:nvPr/>
          </p:nvSpPr>
          <p:spPr>
            <a:xfrm flipH="1" rot="6300001">
              <a:off x="6810229" y="1631581"/>
              <a:ext cx="2937212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6" name="Google Shape;606;p20"/>
            <p:cNvGrpSpPr/>
            <p:nvPr/>
          </p:nvGrpSpPr>
          <p:grpSpPr>
            <a:xfrm flipH="1" rot="-3623366">
              <a:off x="5546456" y="497089"/>
              <a:ext cx="4645610" cy="4622634"/>
              <a:chOff x="-1216871" y="-1794299"/>
              <a:chExt cx="4645630" cy="4622655"/>
            </a:xfrm>
          </p:grpSpPr>
          <p:sp>
            <p:nvSpPr>
              <p:cNvPr id="607" name="Google Shape;607;p20"/>
              <p:cNvSpPr/>
              <p:nvPr/>
            </p:nvSpPr>
            <p:spPr>
              <a:xfrm rot="1614281">
                <a:off x="-630800" y="-1193562"/>
                <a:ext cx="3473489" cy="3421181"/>
              </a:xfrm>
              <a:custGeom>
                <a:rect b="b" l="l" r="r" t="t"/>
                <a:pathLst>
                  <a:path extrusionOk="0" h="578" w="588">
                    <a:moveTo>
                      <a:pt x="587" y="11"/>
                    </a:moveTo>
                    <a:cubicBezTo>
                      <a:pt x="554" y="2"/>
                      <a:pt x="520" y="23"/>
                      <a:pt x="501" y="48"/>
                    </a:cubicBezTo>
                    <a:cubicBezTo>
                      <a:pt x="485" y="68"/>
                      <a:pt x="475" y="92"/>
                      <a:pt x="466" y="116"/>
                    </a:cubicBezTo>
                    <a:cubicBezTo>
                      <a:pt x="463" y="123"/>
                      <a:pt x="460" y="131"/>
                      <a:pt x="457" y="138"/>
                    </a:cubicBezTo>
                    <a:cubicBezTo>
                      <a:pt x="439" y="179"/>
                      <a:pt x="419" y="203"/>
                      <a:pt x="394" y="216"/>
                    </a:cubicBezTo>
                    <a:cubicBezTo>
                      <a:pt x="380" y="222"/>
                      <a:pt x="366" y="225"/>
                      <a:pt x="351" y="228"/>
                    </a:cubicBezTo>
                    <a:cubicBezTo>
                      <a:pt x="333" y="232"/>
                      <a:pt x="314" y="235"/>
                      <a:pt x="299" y="247"/>
                    </a:cubicBezTo>
                    <a:cubicBezTo>
                      <a:pt x="269" y="268"/>
                      <a:pt x="264" y="310"/>
                      <a:pt x="260" y="343"/>
                    </a:cubicBezTo>
                    <a:cubicBezTo>
                      <a:pt x="255" y="380"/>
                      <a:pt x="245" y="420"/>
                      <a:pt x="213" y="438"/>
                    </a:cubicBezTo>
                    <a:cubicBezTo>
                      <a:pt x="198" y="446"/>
                      <a:pt x="179" y="447"/>
                      <a:pt x="162" y="448"/>
                    </a:cubicBezTo>
                    <a:cubicBezTo>
                      <a:pt x="155" y="449"/>
                      <a:pt x="149" y="449"/>
                      <a:pt x="143" y="450"/>
                    </a:cubicBezTo>
                    <a:cubicBezTo>
                      <a:pt x="75" y="458"/>
                      <a:pt x="16" y="512"/>
                      <a:pt x="2" y="578"/>
                    </a:cubicBezTo>
                    <a:cubicBezTo>
                      <a:pt x="0" y="578"/>
                      <a:pt x="0" y="578"/>
                      <a:pt x="0" y="578"/>
                    </a:cubicBezTo>
                    <a:cubicBezTo>
                      <a:pt x="14" y="511"/>
                      <a:pt x="74" y="456"/>
                      <a:pt x="142" y="448"/>
                    </a:cubicBezTo>
                    <a:cubicBezTo>
                      <a:pt x="149" y="447"/>
                      <a:pt x="155" y="447"/>
                      <a:pt x="162" y="446"/>
                    </a:cubicBezTo>
                    <a:cubicBezTo>
                      <a:pt x="179" y="445"/>
                      <a:pt x="197" y="444"/>
                      <a:pt x="212" y="436"/>
                    </a:cubicBezTo>
                    <a:cubicBezTo>
                      <a:pt x="244" y="419"/>
                      <a:pt x="253" y="380"/>
                      <a:pt x="258" y="343"/>
                    </a:cubicBezTo>
                    <a:cubicBezTo>
                      <a:pt x="262" y="309"/>
                      <a:pt x="268" y="267"/>
                      <a:pt x="297" y="245"/>
                    </a:cubicBezTo>
                    <a:cubicBezTo>
                      <a:pt x="313" y="233"/>
                      <a:pt x="332" y="230"/>
                      <a:pt x="351" y="226"/>
                    </a:cubicBezTo>
                    <a:cubicBezTo>
                      <a:pt x="365" y="223"/>
                      <a:pt x="380" y="220"/>
                      <a:pt x="393" y="214"/>
                    </a:cubicBezTo>
                    <a:cubicBezTo>
                      <a:pt x="418" y="202"/>
                      <a:pt x="437" y="177"/>
                      <a:pt x="455" y="138"/>
                    </a:cubicBezTo>
                    <a:cubicBezTo>
                      <a:pt x="458" y="130"/>
                      <a:pt x="461" y="122"/>
                      <a:pt x="464" y="115"/>
                    </a:cubicBezTo>
                    <a:cubicBezTo>
                      <a:pt x="474" y="91"/>
                      <a:pt x="483" y="67"/>
                      <a:pt x="499" y="47"/>
                    </a:cubicBezTo>
                    <a:cubicBezTo>
                      <a:pt x="519" y="21"/>
                      <a:pt x="554" y="0"/>
                      <a:pt x="588" y="9"/>
                    </a:cubicBezTo>
                    <a:lnTo>
                      <a:pt x="587" y="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20"/>
              <p:cNvSpPr/>
              <p:nvPr/>
            </p:nvSpPr>
            <p:spPr>
              <a:xfrm rot="1614279">
                <a:off x="-494225" y="-1043784"/>
                <a:ext cx="2877149" cy="3180548"/>
              </a:xfrm>
              <a:custGeom>
                <a:rect b="b" l="l" r="r" t="t"/>
                <a:pathLst>
                  <a:path extrusionOk="0" h="537" w="488">
                    <a:moveTo>
                      <a:pt x="474" y="74"/>
                    </a:moveTo>
                    <a:cubicBezTo>
                      <a:pt x="452" y="132"/>
                      <a:pt x="404" y="180"/>
                      <a:pt x="345" y="199"/>
                    </a:cubicBezTo>
                    <a:cubicBezTo>
                      <a:pt x="340" y="201"/>
                      <a:pt x="336" y="202"/>
                      <a:pt x="331" y="203"/>
                    </a:cubicBezTo>
                    <a:cubicBezTo>
                      <a:pt x="316" y="207"/>
                      <a:pt x="301" y="212"/>
                      <a:pt x="289" y="220"/>
                    </a:cubicBezTo>
                    <a:cubicBezTo>
                      <a:pt x="262" y="240"/>
                      <a:pt x="254" y="276"/>
                      <a:pt x="250" y="308"/>
                    </a:cubicBezTo>
                    <a:cubicBezTo>
                      <a:pt x="250" y="314"/>
                      <a:pt x="250" y="314"/>
                      <a:pt x="250" y="314"/>
                    </a:cubicBezTo>
                    <a:cubicBezTo>
                      <a:pt x="246" y="346"/>
                      <a:pt x="242" y="379"/>
                      <a:pt x="222" y="403"/>
                    </a:cubicBezTo>
                    <a:cubicBezTo>
                      <a:pt x="201" y="427"/>
                      <a:pt x="166" y="436"/>
                      <a:pt x="139" y="441"/>
                    </a:cubicBezTo>
                    <a:cubicBezTo>
                      <a:pt x="134" y="442"/>
                      <a:pt x="128" y="443"/>
                      <a:pt x="122" y="444"/>
                    </a:cubicBezTo>
                    <a:cubicBezTo>
                      <a:pt x="98" y="447"/>
                      <a:pt x="72" y="451"/>
                      <a:pt x="50" y="463"/>
                    </a:cubicBezTo>
                    <a:cubicBezTo>
                      <a:pt x="24" y="477"/>
                      <a:pt x="2" y="507"/>
                      <a:pt x="9" y="537"/>
                    </a:cubicBezTo>
                    <a:cubicBezTo>
                      <a:pt x="7" y="537"/>
                      <a:pt x="7" y="537"/>
                      <a:pt x="7" y="537"/>
                    </a:cubicBezTo>
                    <a:cubicBezTo>
                      <a:pt x="0" y="506"/>
                      <a:pt x="23" y="475"/>
                      <a:pt x="49" y="461"/>
                    </a:cubicBezTo>
                    <a:cubicBezTo>
                      <a:pt x="72" y="449"/>
                      <a:pt x="97" y="445"/>
                      <a:pt x="122" y="442"/>
                    </a:cubicBezTo>
                    <a:cubicBezTo>
                      <a:pt x="127" y="441"/>
                      <a:pt x="133" y="440"/>
                      <a:pt x="139" y="439"/>
                    </a:cubicBezTo>
                    <a:cubicBezTo>
                      <a:pt x="166" y="434"/>
                      <a:pt x="199" y="426"/>
                      <a:pt x="220" y="401"/>
                    </a:cubicBezTo>
                    <a:cubicBezTo>
                      <a:pt x="240" y="378"/>
                      <a:pt x="244" y="345"/>
                      <a:pt x="248" y="314"/>
                    </a:cubicBezTo>
                    <a:cubicBezTo>
                      <a:pt x="248" y="308"/>
                      <a:pt x="248" y="308"/>
                      <a:pt x="248" y="308"/>
                    </a:cubicBezTo>
                    <a:cubicBezTo>
                      <a:pt x="252" y="275"/>
                      <a:pt x="260" y="239"/>
                      <a:pt x="288" y="219"/>
                    </a:cubicBezTo>
                    <a:cubicBezTo>
                      <a:pt x="300" y="210"/>
                      <a:pt x="316" y="205"/>
                      <a:pt x="330" y="201"/>
                    </a:cubicBezTo>
                    <a:cubicBezTo>
                      <a:pt x="335" y="200"/>
                      <a:pt x="340" y="199"/>
                      <a:pt x="344" y="197"/>
                    </a:cubicBezTo>
                    <a:cubicBezTo>
                      <a:pt x="427" y="171"/>
                      <a:pt x="487" y="86"/>
                      <a:pt x="485" y="0"/>
                    </a:cubicBezTo>
                    <a:cubicBezTo>
                      <a:pt x="487" y="0"/>
                      <a:pt x="487" y="0"/>
                      <a:pt x="487" y="0"/>
                    </a:cubicBezTo>
                    <a:cubicBezTo>
                      <a:pt x="488" y="25"/>
                      <a:pt x="483" y="50"/>
                      <a:pt x="474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09" name="Google Shape;609;p20"/>
          <p:cNvSpPr/>
          <p:nvPr/>
        </p:nvSpPr>
        <p:spPr>
          <a:xfrm rot="-4500000">
            <a:off x="-916021" y="3689548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0" name="Google Shape;610;p20"/>
          <p:cNvGrpSpPr/>
          <p:nvPr/>
        </p:nvGrpSpPr>
        <p:grpSpPr>
          <a:xfrm rot="-2700000">
            <a:off x="-267317" y="4275015"/>
            <a:ext cx="1321281" cy="1346691"/>
            <a:chOff x="384470" y="176033"/>
            <a:chExt cx="1101234" cy="1122412"/>
          </a:xfrm>
        </p:grpSpPr>
        <p:sp>
          <p:nvSpPr>
            <p:cNvPr id="611" name="Google Shape;611;p20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9" name="Google Shape;619;p20"/>
          <p:cNvGrpSpPr/>
          <p:nvPr/>
        </p:nvGrpSpPr>
        <p:grpSpPr>
          <a:xfrm rot="-899960">
            <a:off x="5759136" y="2493682"/>
            <a:ext cx="4645491" cy="4622516"/>
            <a:chOff x="-1216871" y="-1794299"/>
            <a:chExt cx="4645630" cy="4622655"/>
          </a:xfrm>
        </p:grpSpPr>
        <p:sp>
          <p:nvSpPr>
            <p:cNvPr id="620" name="Google Shape;620;p20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20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2" name="Google Shape;622;p20"/>
          <p:cNvGrpSpPr/>
          <p:nvPr/>
        </p:nvGrpSpPr>
        <p:grpSpPr>
          <a:xfrm rot="-899960">
            <a:off x="-2012939" y="-1732818"/>
            <a:ext cx="4645491" cy="4622516"/>
            <a:chOff x="-1216871" y="-1794299"/>
            <a:chExt cx="4645630" cy="4622655"/>
          </a:xfrm>
        </p:grpSpPr>
        <p:sp>
          <p:nvSpPr>
            <p:cNvPr id="623" name="Google Shape;623;p20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20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 rot="4499999">
            <a:off x="-1984572" y="25198"/>
            <a:ext cx="3452576" cy="2197089"/>
          </a:xfrm>
          <a:custGeom>
            <a:rect b="b" l="l" r="r" t="t"/>
            <a:pathLst>
              <a:path extrusionOk="0" h="372" w="584">
                <a:moveTo>
                  <a:pt x="47" y="324"/>
                </a:moveTo>
                <a:cubicBezTo>
                  <a:pt x="84" y="335"/>
                  <a:pt x="123" y="307"/>
                  <a:pt x="160" y="315"/>
                </a:cubicBezTo>
                <a:cubicBezTo>
                  <a:pt x="192" y="322"/>
                  <a:pt x="219" y="355"/>
                  <a:pt x="251" y="350"/>
                </a:cubicBezTo>
                <a:cubicBezTo>
                  <a:pt x="286" y="343"/>
                  <a:pt x="302" y="296"/>
                  <a:pt x="337" y="292"/>
                </a:cubicBezTo>
                <a:cubicBezTo>
                  <a:pt x="363" y="289"/>
                  <a:pt x="383" y="310"/>
                  <a:pt x="404" y="324"/>
                </a:cubicBezTo>
                <a:cubicBezTo>
                  <a:pt x="448" y="352"/>
                  <a:pt x="532" y="372"/>
                  <a:pt x="551" y="325"/>
                </a:cubicBezTo>
                <a:cubicBezTo>
                  <a:pt x="584" y="247"/>
                  <a:pt x="497" y="166"/>
                  <a:pt x="447" y="98"/>
                </a:cubicBezTo>
                <a:cubicBezTo>
                  <a:pt x="419" y="60"/>
                  <a:pt x="384" y="24"/>
                  <a:pt x="337" y="12"/>
                </a:cubicBezTo>
                <a:cubicBezTo>
                  <a:pt x="290" y="0"/>
                  <a:pt x="240" y="17"/>
                  <a:pt x="196" y="40"/>
                </a:cubicBezTo>
                <a:cubicBezTo>
                  <a:pt x="139" y="70"/>
                  <a:pt x="88" y="112"/>
                  <a:pt x="47" y="161"/>
                </a:cubicBezTo>
                <a:cubicBezTo>
                  <a:pt x="26" y="186"/>
                  <a:pt x="7" y="214"/>
                  <a:pt x="4" y="246"/>
                </a:cubicBezTo>
                <a:cubicBezTo>
                  <a:pt x="0" y="278"/>
                  <a:pt x="16" y="314"/>
                  <a:pt x="47" y="32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 txBox="1"/>
          <p:nvPr>
            <p:ph type="title"/>
          </p:nvPr>
        </p:nvSpPr>
        <p:spPr>
          <a:xfrm>
            <a:off x="2441850" y="1998450"/>
            <a:ext cx="426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7" name="Google Shape;77;p3"/>
          <p:cNvSpPr txBox="1"/>
          <p:nvPr>
            <p:ph hasCustomPrompt="1" idx="2" type="title"/>
          </p:nvPr>
        </p:nvSpPr>
        <p:spPr>
          <a:xfrm>
            <a:off x="3819450" y="866450"/>
            <a:ext cx="1505100" cy="135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3"/>
          <p:cNvSpPr txBox="1"/>
          <p:nvPr>
            <p:ph idx="1" type="subTitle"/>
          </p:nvPr>
        </p:nvSpPr>
        <p:spPr>
          <a:xfrm>
            <a:off x="2853600" y="2840250"/>
            <a:ext cx="3436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/>
        </p:txBody>
      </p:sp>
      <p:sp>
        <p:nvSpPr>
          <p:cNvPr id="79" name="Google Shape;79;p3"/>
          <p:cNvSpPr/>
          <p:nvPr/>
        </p:nvSpPr>
        <p:spPr>
          <a:xfrm>
            <a:off x="7338136" y="3459978"/>
            <a:ext cx="2639248" cy="2253545"/>
          </a:xfrm>
          <a:custGeom>
            <a:rect b="b" l="l" r="r" t="t"/>
            <a:pathLst>
              <a:path extrusionOk="0" h="393" w="459">
                <a:moveTo>
                  <a:pt x="43" y="234"/>
                </a:moveTo>
                <a:cubicBezTo>
                  <a:pt x="62" y="228"/>
                  <a:pt x="82" y="226"/>
                  <a:pt x="100" y="217"/>
                </a:cubicBezTo>
                <a:cubicBezTo>
                  <a:pt x="130" y="202"/>
                  <a:pt x="145" y="169"/>
                  <a:pt x="156" y="137"/>
                </a:cubicBezTo>
                <a:cubicBezTo>
                  <a:pt x="167" y="106"/>
                  <a:pt x="176" y="72"/>
                  <a:pt x="198" y="47"/>
                </a:cubicBezTo>
                <a:cubicBezTo>
                  <a:pt x="217" y="25"/>
                  <a:pt x="245" y="13"/>
                  <a:pt x="274" y="6"/>
                </a:cubicBezTo>
                <a:cubicBezTo>
                  <a:pt x="303" y="0"/>
                  <a:pt x="368" y="24"/>
                  <a:pt x="386" y="48"/>
                </a:cubicBezTo>
                <a:cubicBezTo>
                  <a:pt x="459" y="143"/>
                  <a:pt x="365" y="229"/>
                  <a:pt x="287" y="320"/>
                </a:cubicBezTo>
                <a:cubicBezTo>
                  <a:pt x="225" y="393"/>
                  <a:pt x="162" y="364"/>
                  <a:pt x="130" y="347"/>
                </a:cubicBezTo>
                <a:cubicBezTo>
                  <a:pt x="96" y="328"/>
                  <a:pt x="61" y="307"/>
                  <a:pt x="27" y="287"/>
                </a:cubicBezTo>
                <a:cubicBezTo>
                  <a:pt x="16" y="281"/>
                  <a:pt x="0" y="275"/>
                  <a:pt x="6" y="259"/>
                </a:cubicBezTo>
                <a:cubicBezTo>
                  <a:pt x="11" y="246"/>
                  <a:pt x="30" y="238"/>
                  <a:pt x="43" y="23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" name="Google Shape;80;p3"/>
          <p:cNvGrpSpPr/>
          <p:nvPr/>
        </p:nvGrpSpPr>
        <p:grpSpPr>
          <a:xfrm>
            <a:off x="8180661" y="4048743"/>
            <a:ext cx="1654608" cy="1664782"/>
            <a:chOff x="8180661" y="4048743"/>
            <a:chExt cx="1654608" cy="1664782"/>
          </a:xfrm>
        </p:grpSpPr>
        <p:sp>
          <p:nvSpPr>
            <p:cNvPr id="81" name="Google Shape;81;p3"/>
            <p:cNvSpPr/>
            <p:nvPr/>
          </p:nvSpPr>
          <p:spPr>
            <a:xfrm>
              <a:off x="8180661" y="4048743"/>
              <a:ext cx="1654608" cy="1664782"/>
            </a:xfrm>
            <a:custGeom>
              <a:rect b="b" l="l" r="r" t="t"/>
              <a:pathLst>
                <a:path extrusionOk="0" h="289" w="288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8343077" y="4160402"/>
              <a:ext cx="1370382" cy="1411009"/>
            </a:xfrm>
            <a:custGeom>
              <a:rect b="b" l="l" r="r" t="t"/>
              <a:pathLst>
                <a:path extrusionOk="0" h="246" w="238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8485190" y="4282216"/>
              <a:ext cx="1106458" cy="1177529"/>
            </a:xfrm>
            <a:custGeom>
              <a:rect b="b" l="l" r="r" t="t"/>
              <a:pathLst>
                <a:path extrusionOk="0" h="206" w="192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8607001" y="4414182"/>
              <a:ext cx="893283" cy="933903"/>
            </a:xfrm>
            <a:custGeom>
              <a:rect b="b" l="l" r="r" t="t"/>
              <a:pathLst>
                <a:path extrusionOk="0" h="164" w="156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8698364" y="4505540"/>
              <a:ext cx="720722" cy="710577"/>
            </a:xfrm>
            <a:custGeom>
              <a:rect b="b" l="l" r="r" t="t"/>
              <a:pathLst>
                <a:path extrusionOk="0" h="123" w="125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8789719" y="4617205"/>
              <a:ext cx="548151" cy="527858"/>
            </a:xfrm>
            <a:custGeom>
              <a:rect b="b" l="l" r="r" t="t"/>
              <a:pathLst>
                <a:path extrusionOk="0" h="91" w="94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-763797" y="-1146552"/>
            <a:ext cx="3452576" cy="2197089"/>
          </a:xfrm>
          <a:custGeom>
            <a:rect b="b" l="l" r="r" t="t"/>
            <a:pathLst>
              <a:path extrusionOk="0" h="372" w="584">
                <a:moveTo>
                  <a:pt x="47" y="324"/>
                </a:moveTo>
                <a:cubicBezTo>
                  <a:pt x="84" y="335"/>
                  <a:pt x="123" y="307"/>
                  <a:pt x="160" y="315"/>
                </a:cubicBezTo>
                <a:cubicBezTo>
                  <a:pt x="192" y="322"/>
                  <a:pt x="219" y="355"/>
                  <a:pt x="251" y="350"/>
                </a:cubicBezTo>
                <a:cubicBezTo>
                  <a:pt x="286" y="343"/>
                  <a:pt x="302" y="296"/>
                  <a:pt x="337" y="292"/>
                </a:cubicBezTo>
                <a:cubicBezTo>
                  <a:pt x="363" y="289"/>
                  <a:pt x="383" y="310"/>
                  <a:pt x="404" y="324"/>
                </a:cubicBezTo>
                <a:cubicBezTo>
                  <a:pt x="448" y="352"/>
                  <a:pt x="532" y="372"/>
                  <a:pt x="551" y="325"/>
                </a:cubicBezTo>
                <a:cubicBezTo>
                  <a:pt x="584" y="247"/>
                  <a:pt x="497" y="166"/>
                  <a:pt x="447" y="98"/>
                </a:cubicBezTo>
                <a:cubicBezTo>
                  <a:pt x="419" y="60"/>
                  <a:pt x="384" y="24"/>
                  <a:pt x="337" y="12"/>
                </a:cubicBezTo>
                <a:cubicBezTo>
                  <a:pt x="290" y="0"/>
                  <a:pt x="240" y="17"/>
                  <a:pt x="196" y="40"/>
                </a:cubicBezTo>
                <a:cubicBezTo>
                  <a:pt x="139" y="70"/>
                  <a:pt x="88" y="112"/>
                  <a:pt x="47" y="161"/>
                </a:cubicBezTo>
                <a:cubicBezTo>
                  <a:pt x="26" y="186"/>
                  <a:pt x="7" y="214"/>
                  <a:pt x="4" y="246"/>
                </a:cubicBezTo>
                <a:cubicBezTo>
                  <a:pt x="0" y="278"/>
                  <a:pt x="16" y="314"/>
                  <a:pt x="47" y="3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" name="Google Shape;88;p3"/>
          <p:cNvGrpSpPr/>
          <p:nvPr/>
        </p:nvGrpSpPr>
        <p:grpSpPr>
          <a:xfrm>
            <a:off x="-931200" y="-1047750"/>
            <a:ext cx="3473489" cy="3421181"/>
            <a:chOff x="-931200" y="-1047750"/>
            <a:chExt cx="3473489" cy="3421181"/>
          </a:xfrm>
        </p:grpSpPr>
        <p:sp>
          <p:nvSpPr>
            <p:cNvPr id="89" name="Google Shape;89;p3"/>
            <p:cNvSpPr/>
            <p:nvPr/>
          </p:nvSpPr>
          <p:spPr>
            <a:xfrm>
              <a:off x="-931200" y="-1047750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-763803" y="-828038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" name="Google Shape;91;p3"/>
          <p:cNvGrpSpPr/>
          <p:nvPr/>
        </p:nvGrpSpPr>
        <p:grpSpPr>
          <a:xfrm rot="4500040">
            <a:off x="-1040996" y="2571418"/>
            <a:ext cx="3473386" cy="3421078"/>
            <a:chOff x="-931200" y="-1047750"/>
            <a:chExt cx="3473489" cy="3421181"/>
          </a:xfrm>
        </p:grpSpPr>
        <p:sp>
          <p:nvSpPr>
            <p:cNvPr id="92" name="Google Shape;92;p3"/>
            <p:cNvSpPr/>
            <p:nvPr/>
          </p:nvSpPr>
          <p:spPr>
            <a:xfrm>
              <a:off x="-931200" y="-1047750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-763803" y="-828038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p3"/>
          <p:cNvGrpSpPr/>
          <p:nvPr/>
        </p:nvGrpSpPr>
        <p:grpSpPr>
          <a:xfrm rot="4500040">
            <a:off x="7429854" y="-938257"/>
            <a:ext cx="3473386" cy="3421078"/>
            <a:chOff x="-931200" y="-1047750"/>
            <a:chExt cx="3473489" cy="3421181"/>
          </a:xfrm>
        </p:grpSpPr>
        <p:sp>
          <p:nvSpPr>
            <p:cNvPr id="95" name="Google Shape;95;p3"/>
            <p:cNvSpPr/>
            <p:nvPr/>
          </p:nvSpPr>
          <p:spPr>
            <a:xfrm>
              <a:off x="-931200" y="-1047750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-763803" y="-828038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3"/>
          <p:cNvGrpSpPr/>
          <p:nvPr/>
        </p:nvGrpSpPr>
        <p:grpSpPr>
          <a:xfrm>
            <a:off x="-676014" y="4441593"/>
            <a:ext cx="1654608" cy="1664782"/>
            <a:chOff x="8180661" y="4048743"/>
            <a:chExt cx="1654608" cy="1664782"/>
          </a:xfrm>
        </p:grpSpPr>
        <p:sp>
          <p:nvSpPr>
            <p:cNvPr id="98" name="Google Shape;98;p3"/>
            <p:cNvSpPr/>
            <p:nvPr/>
          </p:nvSpPr>
          <p:spPr>
            <a:xfrm>
              <a:off x="8180661" y="4048743"/>
              <a:ext cx="1654608" cy="1664782"/>
            </a:xfrm>
            <a:custGeom>
              <a:rect b="b" l="l" r="r" t="t"/>
              <a:pathLst>
                <a:path extrusionOk="0" h="289" w="288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8343077" y="4160402"/>
              <a:ext cx="1370382" cy="1411009"/>
            </a:xfrm>
            <a:custGeom>
              <a:rect b="b" l="l" r="r" t="t"/>
              <a:pathLst>
                <a:path extrusionOk="0" h="246" w="238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8485190" y="4282216"/>
              <a:ext cx="1106458" cy="1177529"/>
            </a:xfrm>
            <a:custGeom>
              <a:rect b="b" l="l" r="r" t="t"/>
              <a:pathLst>
                <a:path extrusionOk="0" h="206" w="192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8607001" y="4414182"/>
              <a:ext cx="893283" cy="933903"/>
            </a:xfrm>
            <a:custGeom>
              <a:rect b="b" l="l" r="r" t="t"/>
              <a:pathLst>
                <a:path extrusionOk="0" h="164" w="156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8698364" y="4505540"/>
              <a:ext cx="720722" cy="710577"/>
            </a:xfrm>
            <a:custGeom>
              <a:rect b="b" l="l" r="r" t="t"/>
              <a:pathLst>
                <a:path extrusionOk="0" h="123" w="125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8789719" y="4617205"/>
              <a:ext cx="548151" cy="527858"/>
            </a:xfrm>
            <a:custGeom>
              <a:rect b="b" l="l" r="r" t="t"/>
              <a:pathLst>
                <a:path extrusionOk="0" h="91" w="94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9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1"/>
          <p:cNvSpPr txBox="1"/>
          <p:nvPr>
            <p:ph type="title"/>
          </p:nvPr>
        </p:nvSpPr>
        <p:spPr>
          <a:xfrm>
            <a:off x="6961350" y="1671100"/>
            <a:ext cx="21459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27" name="Google Shape;627;p21"/>
          <p:cNvSpPr txBox="1"/>
          <p:nvPr>
            <p:ph idx="1" type="subTitle"/>
          </p:nvPr>
        </p:nvSpPr>
        <p:spPr>
          <a:xfrm>
            <a:off x="6961350" y="2131825"/>
            <a:ext cx="21459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8" name="Google Shape;628;p21"/>
          <p:cNvSpPr txBox="1"/>
          <p:nvPr>
            <p:ph idx="2" type="title"/>
          </p:nvPr>
        </p:nvSpPr>
        <p:spPr>
          <a:xfrm>
            <a:off x="6961350" y="3049325"/>
            <a:ext cx="21459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29" name="Google Shape;629;p21"/>
          <p:cNvSpPr txBox="1"/>
          <p:nvPr>
            <p:ph idx="3" type="subTitle"/>
          </p:nvPr>
        </p:nvSpPr>
        <p:spPr>
          <a:xfrm>
            <a:off x="6961350" y="3510050"/>
            <a:ext cx="21459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0" name="Google Shape;630;p21"/>
          <p:cNvSpPr txBox="1"/>
          <p:nvPr>
            <p:ph idx="4" type="title"/>
          </p:nvPr>
        </p:nvSpPr>
        <p:spPr>
          <a:xfrm>
            <a:off x="4090550" y="1671100"/>
            <a:ext cx="21459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1" name="Google Shape;631;p21"/>
          <p:cNvSpPr txBox="1"/>
          <p:nvPr>
            <p:ph idx="5" type="subTitle"/>
          </p:nvPr>
        </p:nvSpPr>
        <p:spPr>
          <a:xfrm>
            <a:off x="4090550" y="2131825"/>
            <a:ext cx="21459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2" name="Google Shape;632;p21"/>
          <p:cNvSpPr txBox="1"/>
          <p:nvPr>
            <p:ph idx="6" type="title"/>
          </p:nvPr>
        </p:nvSpPr>
        <p:spPr>
          <a:xfrm>
            <a:off x="4090550" y="3049325"/>
            <a:ext cx="21459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3" name="Google Shape;633;p21"/>
          <p:cNvSpPr txBox="1"/>
          <p:nvPr>
            <p:ph idx="7" type="subTitle"/>
          </p:nvPr>
        </p:nvSpPr>
        <p:spPr>
          <a:xfrm>
            <a:off x="4090550" y="3510050"/>
            <a:ext cx="21459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4" name="Google Shape;634;p21"/>
          <p:cNvSpPr txBox="1"/>
          <p:nvPr>
            <p:ph idx="8"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35" name="Google Shape;635;p21"/>
          <p:cNvSpPr/>
          <p:nvPr/>
        </p:nvSpPr>
        <p:spPr>
          <a:xfrm flipH="1" rot="9900001">
            <a:off x="148098" y="3078774"/>
            <a:ext cx="2937213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21"/>
          <p:cNvSpPr/>
          <p:nvPr/>
        </p:nvSpPr>
        <p:spPr>
          <a:xfrm flipH="1" rot="9900001">
            <a:off x="-390062" y="3345486"/>
            <a:ext cx="2937213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7" name="Google Shape;637;p21"/>
          <p:cNvGrpSpPr/>
          <p:nvPr/>
        </p:nvGrpSpPr>
        <p:grpSpPr>
          <a:xfrm flipH="1" rot="-23379">
            <a:off x="-1204316" y="1953583"/>
            <a:ext cx="4645273" cy="4622299"/>
            <a:chOff x="-1216871" y="-1794299"/>
            <a:chExt cx="4645630" cy="4622655"/>
          </a:xfrm>
        </p:grpSpPr>
        <p:sp>
          <p:nvSpPr>
            <p:cNvPr id="638" name="Google Shape;638;p21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21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0" name="Google Shape;640;p21"/>
          <p:cNvSpPr/>
          <p:nvPr/>
        </p:nvSpPr>
        <p:spPr>
          <a:xfrm>
            <a:off x="7498976" y="-1126306"/>
            <a:ext cx="2350708" cy="2753084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1"/>
          <p:cNvGrpSpPr/>
          <p:nvPr/>
        </p:nvGrpSpPr>
        <p:grpSpPr>
          <a:xfrm rot="-2700000">
            <a:off x="7405308" y="-793635"/>
            <a:ext cx="1321281" cy="1346691"/>
            <a:chOff x="384470" y="176033"/>
            <a:chExt cx="1101234" cy="1122412"/>
          </a:xfrm>
        </p:grpSpPr>
        <p:sp>
          <p:nvSpPr>
            <p:cNvPr id="642" name="Google Shape;642;p21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0" name="Google Shape;650;p21"/>
          <p:cNvGrpSpPr/>
          <p:nvPr/>
        </p:nvGrpSpPr>
        <p:grpSpPr>
          <a:xfrm flipH="1" rot="-3599956">
            <a:off x="-1737289" y="-1789278"/>
            <a:ext cx="4645528" cy="4622553"/>
            <a:chOff x="-1216871" y="-1794299"/>
            <a:chExt cx="4645630" cy="4622655"/>
          </a:xfrm>
        </p:grpSpPr>
        <p:sp>
          <p:nvSpPr>
            <p:cNvPr id="651" name="Google Shape;651;p21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21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22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55" name="Google Shape;655;p22"/>
          <p:cNvSpPr/>
          <p:nvPr/>
        </p:nvSpPr>
        <p:spPr>
          <a:xfrm>
            <a:off x="7498976" y="-1126306"/>
            <a:ext cx="2350708" cy="2753084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6" name="Google Shape;656;p22"/>
          <p:cNvGrpSpPr/>
          <p:nvPr/>
        </p:nvGrpSpPr>
        <p:grpSpPr>
          <a:xfrm rot="-2700000">
            <a:off x="7405308" y="-793635"/>
            <a:ext cx="1321281" cy="1346691"/>
            <a:chOff x="384470" y="176033"/>
            <a:chExt cx="1101234" cy="1122412"/>
          </a:xfrm>
        </p:grpSpPr>
        <p:sp>
          <p:nvSpPr>
            <p:cNvPr id="657" name="Google Shape;657;p22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5" name="Google Shape;665;p22"/>
          <p:cNvSpPr/>
          <p:nvPr/>
        </p:nvSpPr>
        <p:spPr>
          <a:xfrm rot="-9900000">
            <a:off x="-756686" y="3336197"/>
            <a:ext cx="2350708" cy="2753084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6" name="Google Shape;666;p22"/>
          <p:cNvGrpSpPr/>
          <p:nvPr/>
        </p:nvGrpSpPr>
        <p:grpSpPr>
          <a:xfrm rot="9000061">
            <a:off x="340777" y="4341591"/>
            <a:ext cx="1321301" cy="1346711"/>
            <a:chOff x="384470" y="176033"/>
            <a:chExt cx="1101234" cy="1122412"/>
          </a:xfrm>
        </p:grpSpPr>
        <p:sp>
          <p:nvSpPr>
            <p:cNvPr id="667" name="Google Shape;667;p22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22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5" name="Google Shape;675;p22"/>
          <p:cNvGrpSpPr/>
          <p:nvPr/>
        </p:nvGrpSpPr>
        <p:grpSpPr>
          <a:xfrm flipH="1" rot="-3599956">
            <a:off x="-1737289" y="-1789278"/>
            <a:ext cx="4645528" cy="4622553"/>
            <a:chOff x="-1216871" y="-1794299"/>
            <a:chExt cx="4645630" cy="4622655"/>
          </a:xfrm>
        </p:grpSpPr>
        <p:sp>
          <p:nvSpPr>
            <p:cNvPr id="676" name="Google Shape;676;p22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22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8" name="Google Shape;678;p22"/>
          <p:cNvGrpSpPr/>
          <p:nvPr/>
        </p:nvGrpSpPr>
        <p:grpSpPr>
          <a:xfrm flipH="1" rot="-3599956">
            <a:off x="5821661" y="2703659"/>
            <a:ext cx="4645528" cy="4622553"/>
            <a:chOff x="-1216871" y="-1794299"/>
            <a:chExt cx="4645630" cy="4622655"/>
          </a:xfrm>
        </p:grpSpPr>
        <p:sp>
          <p:nvSpPr>
            <p:cNvPr id="679" name="Google Shape;679;p22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22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2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23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/>
        </p:txBody>
      </p:sp>
      <p:grpSp>
        <p:nvGrpSpPr>
          <p:cNvPr id="683" name="Google Shape;683;p23"/>
          <p:cNvGrpSpPr/>
          <p:nvPr/>
        </p:nvGrpSpPr>
        <p:grpSpPr>
          <a:xfrm rot="-5400000">
            <a:off x="5531810" y="-2430113"/>
            <a:ext cx="6314342" cy="6322965"/>
            <a:chOff x="4712090" y="-353076"/>
            <a:chExt cx="6314342" cy="6322965"/>
          </a:xfrm>
        </p:grpSpPr>
        <p:sp>
          <p:nvSpPr>
            <p:cNvPr id="684" name="Google Shape;684;p23"/>
            <p:cNvSpPr/>
            <p:nvPr/>
          </p:nvSpPr>
          <p:spPr>
            <a:xfrm flipH="1" rot="6300001">
              <a:off x="6810229" y="1098156"/>
              <a:ext cx="2937212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23"/>
            <p:cNvSpPr/>
            <p:nvPr/>
          </p:nvSpPr>
          <p:spPr>
            <a:xfrm flipH="1" rot="6300001">
              <a:off x="6810229" y="1631581"/>
              <a:ext cx="2937212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6" name="Google Shape;686;p23"/>
            <p:cNvGrpSpPr/>
            <p:nvPr/>
          </p:nvGrpSpPr>
          <p:grpSpPr>
            <a:xfrm flipH="1" rot="-3623366">
              <a:off x="5546456" y="497089"/>
              <a:ext cx="4645610" cy="4622634"/>
              <a:chOff x="-1216871" y="-1794299"/>
              <a:chExt cx="4645630" cy="4622655"/>
            </a:xfrm>
          </p:grpSpPr>
          <p:sp>
            <p:nvSpPr>
              <p:cNvPr id="687" name="Google Shape;687;p23"/>
              <p:cNvSpPr/>
              <p:nvPr/>
            </p:nvSpPr>
            <p:spPr>
              <a:xfrm rot="1614281">
                <a:off x="-630800" y="-1193562"/>
                <a:ext cx="3473489" cy="3421181"/>
              </a:xfrm>
              <a:custGeom>
                <a:rect b="b" l="l" r="r" t="t"/>
                <a:pathLst>
                  <a:path extrusionOk="0" h="578" w="588">
                    <a:moveTo>
                      <a:pt x="587" y="11"/>
                    </a:moveTo>
                    <a:cubicBezTo>
                      <a:pt x="554" y="2"/>
                      <a:pt x="520" y="23"/>
                      <a:pt x="501" y="48"/>
                    </a:cubicBezTo>
                    <a:cubicBezTo>
                      <a:pt x="485" y="68"/>
                      <a:pt x="475" y="92"/>
                      <a:pt x="466" y="116"/>
                    </a:cubicBezTo>
                    <a:cubicBezTo>
                      <a:pt x="463" y="123"/>
                      <a:pt x="460" y="131"/>
                      <a:pt x="457" y="138"/>
                    </a:cubicBezTo>
                    <a:cubicBezTo>
                      <a:pt x="439" y="179"/>
                      <a:pt x="419" y="203"/>
                      <a:pt x="394" y="216"/>
                    </a:cubicBezTo>
                    <a:cubicBezTo>
                      <a:pt x="380" y="222"/>
                      <a:pt x="366" y="225"/>
                      <a:pt x="351" y="228"/>
                    </a:cubicBezTo>
                    <a:cubicBezTo>
                      <a:pt x="333" y="232"/>
                      <a:pt x="314" y="235"/>
                      <a:pt x="299" y="247"/>
                    </a:cubicBezTo>
                    <a:cubicBezTo>
                      <a:pt x="269" y="268"/>
                      <a:pt x="264" y="310"/>
                      <a:pt x="260" y="343"/>
                    </a:cubicBezTo>
                    <a:cubicBezTo>
                      <a:pt x="255" y="380"/>
                      <a:pt x="245" y="420"/>
                      <a:pt x="213" y="438"/>
                    </a:cubicBezTo>
                    <a:cubicBezTo>
                      <a:pt x="198" y="446"/>
                      <a:pt x="179" y="447"/>
                      <a:pt x="162" y="448"/>
                    </a:cubicBezTo>
                    <a:cubicBezTo>
                      <a:pt x="155" y="449"/>
                      <a:pt x="149" y="449"/>
                      <a:pt x="143" y="450"/>
                    </a:cubicBezTo>
                    <a:cubicBezTo>
                      <a:pt x="75" y="458"/>
                      <a:pt x="16" y="512"/>
                      <a:pt x="2" y="578"/>
                    </a:cubicBezTo>
                    <a:cubicBezTo>
                      <a:pt x="0" y="578"/>
                      <a:pt x="0" y="578"/>
                      <a:pt x="0" y="578"/>
                    </a:cubicBezTo>
                    <a:cubicBezTo>
                      <a:pt x="14" y="511"/>
                      <a:pt x="74" y="456"/>
                      <a:pt x="142" y="448"/>
                    </a:cubicBezTo>
                    <a:cubicBezTo>
                      <a:pt x="149" y="447"/>
                      <a:pt x="155" y="447"/>
                      <a:pt x="162" y="446"/>
                    </a:cubicBezTo>
                    <a:cubicBezTo>
                      <a:pt x="179" y="445"/>
                      <a:pt x="197" y="444"/>
                      <a:pt x="212" y="436"/>
                    </a:cubicBezTo>
                    <a:cubicBezTo>
                      <a:pt x="244" y="419"/>
                      <a:pt x="253" y="380"/>
                      <a:pt x="258" y="343"/>
                    </a:cubicBezTo>
                    <a:cubicBezTo>
                      <a:pt x="262" y="309"/>
                      <a:pt x="268" y="267"/>
                      <a:pt x="297" y="245"/>
                    </a:cubicBezTo>
                    <a:cubicBezTo>
                      <a:pt x="313" y="233"/>
                      <a:pt x="332" y="230"/>
                      <a:pt x="351" y="226"/>
                    </a:cubicBezTo>
                    <a:cubicBezTo>
                      <a:pt x="365" y="223"/>
                      <a:pt x="380" y="220"/>
                      <a:pt x="393" y="214"/>
                    </a:cubicBezTo>
                    <a:cubicBezTo>
                      <a:pt x="418" y="202"/>
                      <a:pt x="437" y="177"/>
                      <a:pt x="455" y="138"/>
                    </a:cubicBezTo>
                    <a:cubicBezTo>
                      <a:pt x="458" y="130"/>
                      <a:pt x="461" y="122"/>
                      <a:pt x="464" y="115"/>
                    </a:cubicBezTo>
                    <a:cubicBezTo>
                      <a:pt x="474" y="91"/>
                      <a:pt x="483" y="67"/>
                      <a:pt x="499" y="47"/>
                    </a:cubicBezTo>
                    <a:cubicBezTo>
                      <a:pt x="519" y="21"/>
                      <a:pt x="554" y="0"/>
                      <a:pt x="588" y="9"/>
                    </a:cubicBezTo>
                    <a:lnTo>
                      <a:pt x="587" y="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8" name="Google Shape;688;p23"/>
              <p:cNvSpPr/>
              <p:nvPr/>
            </p:nvSpPr>
            <p:spPr>
              <a:xfrm rot="1614279">
                <a:off x="-494225" y="-1043784"/>
                <a:ext cx="2877149" cy="3180548"/>
              </a:xfrm>
              <a:custGeom>
                <a:rect b="b" l="l" r="r" t="t"/>
                <a:pathLst>
                  <a:path extrusionOk="0" h="537" w="488">
                    <a:moveTo>
                      <a:pt x="474" y="74"/>
                    </a:moveTo>
                    <a:cubicBezTo>
                      <a:pt x="452" y="132"/>
                      <a:pt x="404" y="180"/>
                      <a:pt x="345" y="199"/>
                    </a:cubicBezTo>
                    <a:cubicBezTo>
                      <a:pt x="340" y="201"/>
                      <a:pt x="336" y="202"/>
                      <a:pt x="331" y="203"/>
                    </a:cubicBezTo>
                    <a:cubicBezTo>
                      <a:pt x="316" y="207"/>
                      <a:pt x="301" y="212"/>
                      <a:pt x="289" y="220"/>
                    </a:cubicBezTo>
                    <a:cubicBezTo>
                      <a:pt x="262" y="240"/>
                      <a:pt x="254" y="276"/>
                      <a:pt x="250" y="308"/>
                    </a:cubicBezTo>
                    <a:cubicBezTo>
                      <a:pt x="250" y="314"/>
                      <a:pt x="250" y="314"/>
                      <a:pt x="250" y="314"/>
                    </a:cubicBezTo>
                    <a:cubicBezTo>
                      <a:pt x="246" y="346"/>
                      <a:pt x="242" y="379"/>
                      <a:pt x="222" y="403"/>
                    </a:cubicBezTo>
                    <a:cubicBezTo>
                      <a:pt x="201" y="427"/>
                      <a:pt x="166" y="436"/>
                      <a:pt x="139" y="441"/>
                    </a:cubicBezTo>
                    <a:cubicBezTo>
                      <a:pt x="134" y="442"/>
                      <a:pt x="128" y="443"/>
                      <a:pt x="122" y="444"/>
                    </a:cubicBezTo>
                    <a:cubicBezTo>
                      <a:pt x="98" y="447"/>
                      <a:pt x="72" y="451"/>
                      <a:pt x="50" y="463"/>
                    </a:cubicBezTo>
                    <a:cubicBezTo>
                      <a:pt x="24" y="477"/>
                      <a:pt x="2" y="507"/>
                      <a:pt x="9" y="537"/>
                    </a:cubicBezTo>
                    <a:cubicBezTo>
                      <a:pt x="7" y="537"/>
                      <a:pt x="7" y="537"/>
                      <a:pt x="7" y="537"/>
                    </a:cubicBezTo>
                    <a:cubicBezTo>
                      <a:pt x="0" y="506"/>
                      <a:pt x="23" y="475"/>
                      <a:pt x="49" y="461"/>
                    </a:cubicBezTo>
                    <a:cubicBezTo>
                      <a:pt x="72" y="449"/>
                      <a:pt x="97" y="445"/>
                      <a:pt x="122" y="442"/>
                    </a:cubicBezTo>
                    <a:cubicBezTo>
                      <a:pt x="127" y="441"/>
                      <a:pt x="133" y="440"/>
                      <a:pt x="139" y="439"/>
                    </a:cubicBezTo>
                    <a:cubicBezTo>
                      <a:pt x="166" y="434"/>
                      <a:pt x="199" y="426"/>
                      <a:pt x="220" y="401"/>
                    </a:cubicBezTo>
                    <a:cubicBezTo>
                      <a:pt x="240" y="378"/>
                      <a:pt x="244" y="345"/>
                      <a:pt x="248" y="314"/>
                    </a:cubicBezTo>
                    <a:cubicBezTo>
                      <a:pt x="248" y="308"/>
                      <a:pt x="248" y="308"/>
                      <a:pt x="248" y="308"/>
                    </a:cubicBezTo>
                    <a:cubicBezTo>
                      <a:pt x="252" y="275"/>
                      <a:pt x="260" y="239"/>
                      <a:pt x="288" y="219"/>
                    </a:cubicBezTo>
                    <a:cubicBezTo>
                      <a:pt x="300" y="210"/>
                      <a:pt x="316" y="205"/>
                      <a:pt x="330" y="201"/>
                    </a:cubicBezTo>
                    <a:cubicBezTo>
                      <a:pt x="335" y="200"/>
                      <a:pt x="340" y="199"/>
                      <a:pt x="344" y="197"/>
                    </a:cubicBezTo>
                    <a:cubicBezTo>
                      <a:pt x="427" y="171"/>
                      <a:pt x="487" y="86"/>
                      <a:pt x="485" y="0"/>
                    </a:cubicBezTo>
                    <a:cubicBezTo>
                      <a:pt x="487" y="0"/>
                      <a:pt x="487" y="0"/>
                      <a:pt x="487" y="0"/>
                    </a:cubicBezTo>
                    <a:cubicBezTo>
                      <a:pt x="488" y="25"/>
                      <a:pt x="483" y="50"/>
                      <a:pt x="474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89" name="Google Shape;689;p23"/>
          <p:cNvSpPr/>
          <p:nvPr/>
        </p:nvSpPr>
        <p:spPr>
          <a:xfrm flipH="1" rot="10800000">
            <a:off x="-571161" y="3249155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0" name="Google Shape;690;p23"/>
          <p:cNvGrpSpPr/>
          <p:nvPr/>
        </p:nvGrpSpPr>
        <p:grpSpPr>
          <a:xfrm flipH="1" rot="899960">
            <a:off x="-1289709" y="2440815"/>
            <a:ext cx="4645491" cy="4622516"/>
            <a:chOff x="-1216871" y="-1794299"/>
            <a:chExt cx="4645630" cy="4622655"/>
          </a:xfrm>
        </p:grpSpPr>
        <p:sp>
          <p:nvSpPr>
            <p:cNvPr id="691" name="Google Shape;691;p23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23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3" name="Google Shape;693;p23"/>
          <p:cNvGrpSpPr/>
          <p:nvPr/>
        </p:nvGrpSpPr>
        <p:grpSpPr>
          <a:xfrm rot="9000061">
            <a:off x="7906827" y="4256341"/>
            <a:ext cx="1321301" cy="1346711"/>
            <a:chOff x="384470" y="176033"/>
            <a:chExt cx="1101234" cy="1122412"/>
          </a:xfrm>
        </p:grpSpPr>
        <p:sp>
          <p:nvSpPr>
            <p:cNvPr id="694" name="Google Shape;694;p23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23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23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23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23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23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23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23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3"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24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/>
        </p:txBody>
      </p:sp>
      <p:sp>
        <p:nvSpPr>
          <p:cNvPr id="704" name="Google Shape;704;p24"/>
          <p:cNvSpPr/>
          <p:nvPr/>
        </p:nvSpPr>
        <p:spPr>
          <a:xfrm flipH="1" rot="-4499999">
            <a:off x="-784708" y="-736623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5" name="Google Shape;705;p24"/>
          <p:cNvGrpSpPr/>
          <p:nvPr/>
        </p:nvGrpSpPr>
        <p:grpSpPr>
          <a:xfrm flipH="1" rot="7200044">
            <a:off x="-1801217" y="-1579902"/>
            <a:ext cx="4645528" cy="4622553"/>
            <a:chOff x="-1216871" y="-1794299"/>
            <a:chExt cx="4645630" cy="4622655"/>
          </a:xfrm>
        </p:grpSpPr>
        <p:sp>
          <p:nvSpPr>
            <p:cNvPr id="706" name="Google Shape;706;p24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24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8" name="Google Shape;708;p24"/>
          <p:cNvSpPr/>
          <p:nvPr/>
        </p:nvSpPr>
        <p:spPr>
          <a:xfrm flipH="1" rot="6300001">
            <a:off x="6841492" y="2966594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9" name="Google Shape;709;p24"/>
          <p:cNvGrpSpPr/>
          <p:nvPr/>
        </p:nvGrpSpPr>
        <p:grpSpPr>
          <a:xfrm flipH="1" rot="-3599956">
            <a:off x="6149685" y="1929600"/>
            <a:ext cx="4645528" cy="4622553"/>
            <a:chOff x="-1216871" y="-1794299"/>
            <a:chExt cx="4645630" cy="4622655"/>
          </a:xfrm>
        </p:grpSpPr>
        <p:sp>
          <p:nvSpPr>
            <p:cNvPr id="710" name="Google Shape;710;p24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24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2" name="Google Shape;712;p24"/>
          <p:cNvGrpSpPr/>
          <p:nvPr/>
        </p:nvGrpSpPr>
        <p:grpSpPr>
          <a:xfrm rot="9000061">
            <a:off x="340777" y="4341591"/>
            <a:ext cx="1321301" cy="1346711"/>
            <a:chOff x="384470" y="176033"/>
            <a:chExt cx="1101234" cy="1122412"/>
          </a:xfrm>
        </p:grpSpPr>
        <p:sp>
          <p:nvSpPr>
            <p:cNvPr id="713" name="Google Shape;713;p24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25"/>
          <p:cNvSpPr txBox="1"/>
          <p:nvPr>
            <p:ph type="ctrTitle"/>
          </p:nvPr>
        </p:nvSpPr>
        <p:spPr>
          <a:xfrm>
            <a:off x="1833300" y="322200"/>
            <a:ext cx="5477400" cy="17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3" name="Google Shape;723;p25"/>
          <p:cNvSpPr txBox="1"/>
          <p:nvPr>
            <p:ph idx="1" type="subTitle"/>
          </p:nvPr>
        </p:nvSpPr>
        <p:spPr>
          <a:xfrm>
            <a:off x="2889750" y="1816125"/>
            <a:ext cx="3364500" cy="12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/>
        </p:txBody>
      </p:sp>
      <p:sp>
        <p:nvSpPr>
          <p:cNvPr id="724" name="Google Shape;724;p25"/>
          <p:cNvSpPr txBox="1"/>
          <p:nvPr/>
        </p:nvSpPr>
        <p:spPr>
          <a:xfrm>
            <a:off x="2880300" y="3477100"/>
            <a:ext cx="3383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51E38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Hind Vadodara"/>
                <a:ea typeface="Hind Vadodara"/>
                <a:cs typeface="Hind Vadodara"/>
                <a:sym typeface="Hind Vadodar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Hind Vadodara"/>
                <a:ea typeface="Hind Vadodara"/>
                <a:cs typeface="Hind Vadodara"/>
                <a:sym typeface="Hind Vadodar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,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Hind Vadodara"/>
                <a:ea typeface="Hind Vadodara"/>
                <a:cs typeface="Hind Vadodara"/>
                <a:sym typeface="Hind Vadodar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 </a:t>
            </a:r>
            <a:endParaRPr b="1" sz="1200">
              <a:solidFill>
                <a:schemeClr val="dk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725" name="Google Shape;725;p25"/>
          <p:cNvSpPr txBox="1"/>
          <p:nvPr>
            <p:ph idx="2" type="subTitle"/>
          </p:nvPr>
        </p:nvSpPr>
        <p:spPr>
          <a:xfrm>
            <a:off x="2855400" y="4193275"/>
            <a:ext cx="3433200" cy="3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/>
        </p:txBody>
      </p:sp>
      <p:grpSp>
        <p:nvGrpSpPr>
          <p:cNvPr id="726" name="Google Shape;726;p25"/>
          <p:cNvGrpSpPr/>
          <p:nvPr/>
        </p:nvGrpSpPr>
        <p:grpSpPr>
          <a:xfrm rot="2011056">
            <a:off x="-1383375" y="2031996"/>
            <a:ext cx="4403942" cy="3962705"/>
            <a:chOff x="-694898" y="2745391"/>
            <a:chExt cx="4085044" cy="3675758"/>
          </a:xfrm>
        </p:grpSpPr>
        <p:sp>
          <p:nvSpPr>
            <p:cNvPr id="727" name="Google Shape;727;p25"/>
            <p:cNvSpPr/>
            <p:nvPr/>
          </p:nvSpPr>
          <p:spPr>
            <a:xfrm flipH="1" rot="9900001">
              <a:off x="148098" y="3078774"/>
              <a:ext cx="2937213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5"/>
            <p:cNvSpPr/>
            <p:nvPr/>
          </p:nvSpPr>
          <p:spPr>
            <a:xfrm flipH="1" rot="9900001">
              <a:off x="-390062" y="3345486"/>
              <a:ext cx="2937213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9" name="Google Shape;729;p25"/>
          <p:cNvGrpSpPr/>
          <p:nvPr/>
        </p:nvGrpSpPr>
        <p:grpSpPr>
          <a:xfrm flipH="1" rot="657560">
            <a:off x="-1204352" y="1953597"/>
            <a:ext cx="4645335" cy="4622361"/>
            <a:chOff x="-1216871" y="-1794299"/>
            <a:chExt cx="4645630" cy="4622655"/>
          </a:xfrm>
        </p:grpSpPr>
        <p:sp>
          <p:nvSpPr>
            <p:cNvPr id="730" name="Google Shape;730;p25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25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2" name="Google Shape;732;p25"/>
          <p:cNvGrpSpPr/>
          <p:nvPr/>
        </p:nvGrpSpPr>
        <p:grpSpPr>
          <a:xfrm flipH="1" rot="-3599956">
            <a:off x="-1737289" y="-1789278"/>
            <a:ext cx="4645528" cy="4622553"/>
            <a:chOff x="-1216871" y="-1794299"/>
            <a:chExt cx="4645630" cy="4622655"/>
          </a:xfrm>
        </p:grpSpPr>
        <p:sp>
          <p:nvSpPr>
            <p:cNvPr id="733" name="Google Shape;733;p25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25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5" name="Google Shape;735;p25"/>
          <p:cNvGrpSpPr/>
          <p:nvPr/>
        </p:nvGrpSpPr>
        <p:grpSpPr>
          <a:xfrm rot="-9000039">
            <a:off x="6270570" y="-1108812"/>
            <a:ext cx="4403765" cy="3962545"/>
            <a:chOff x="-694898" y="2745391"/>
            <a:chExt cx="4085044" cy="3675758"/>
          </a:xfrm>
        </p:grpSpPr>
        <p:sp>
          <p:nvSpPr>
            <p:cNvPr id="736" name="Google Shape;736;p25"/>
            <p:cNvSpPr/>
            <p:nvPr/>
          </p:nvSpPr>
          <p:spPr>
            <a:xfrm flipH="1" rot="9900001">
              <a:off x="148098" y="3078774"/>
              <a:ext cx="2937213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p25"/>
            <p:cNvSpPr/>
            <p:nvPr/>
          </p:nvSpPr>
          <p:spPr>
            <a:xfrm flipH="1" rot="9900001">
              <a:off x="-390062" y="3345486"/>
              <a:ext cx="2937213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8" name="Google Shape;738;p25"/>
          <p:cNvGrpSpPr/>
          <p:nvPr/>
        </p:nvGrpSpPr>
        <p:grpSpPr>
          <a:xfrm flipH="1" rot="-3599956">
            <a:off x="5884186" y="2131122"/>
            <a:ext cx="4645528" cy="4622553"/>
            <a:chOff x="-1216871" y="-1794299"/>
            <a:chExt cx="4645630" cy="4622655"/>
          </a:xfrm>
        </p:grpSpPr>
        <p:sp>
          <p:nvSpPr>
            <p:cNvPr id="739" name="Google Shape;739;p25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25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1" name="Google Shape;741;p25"/>
          <p:cNvGrpSpPr/>
          <p:nvPr/>
        </p:nvGrpSpPr>
        <p:grpSpPr>
          <a:xfrm rot="-2700000">
            <a:off x="7426608" y="51765"/>
            <a:ext cx="1321281" cy="1346691"/>
            <a:chOff x="384470" y="176033"/>
            <a:chExt cx="1101234" cy="1122412"/>
          </a:xfrm>
        </p:grpSpPr>
        <p:sp>
          <p:nvSpPr>
            <p:cNvPr id="742" name="Google Shape;742;p25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4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1" name="Google Shape;751;p26"/>
          <p:cNvGrpSpPr/>
          <p:nvPr/>
        </p:nvGrpSpPr>
        <p:grpSpPr>
          <a:xfrm rot="2011056">
            <a:off x="-1362075" y="2017796"/>
            <a:ext cx="4403942" cy="3962705"/>
            <a:chOff x="-694898" y="2745391"/>
            <a:chExt cx="4085044" cy="3675758"/>
          </a:xfrm>
        </p:grpSpPr>
        <p:sp>
          <p:nvSpPr>
            <p:cNvPr id="752" name="Google Shape;752;p26"/>
            <p:cNvSpPr/>
            <p:nvPr/>
          </p:nvSpPr>
          <p:spPr>
            <a:xfrm flipH="1" rot="9900001">
              <a:off x="148098" y="3078774"/>
              <a:ext cx="2937213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26"/>
            <p:cNvSpPr/>
            <p:nvPr/>
          </p:nvSpPr>
          <p:spPr>
            <a:xfrm flipH="1" rot="9900001">
              <a:off x="-390062" y="3345486"/>
              <a:ext cx="2937213" cy="2742280"/>
            </a:xfrm>
            <a:custGeom>
              <a:rect b="b" l="l" r="r" t="t"/>
              <a:pathLst>
                <a:path extrusionOk="0" h="374" w="40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4" name="Google Shape;754;p26"/>
          <p:cNvGrpSpPr/>
          <p:nvPr/>
        </p:nvGrpSpPr>
        <p:grpSpPr>
          <a:xfrm flipH="1" rot="657560">
            <a:off x="-1204352" y="1953597"/>
            <a:ext cx="4645335" cy="4622361"/>
            <a:chOff x="-1216871" y="-1794299"/>
            <a:chExt cx="4645630" cy="4622655"/>
          </a:xfrm>
        </p:grpSpPr>
        <p:sp>
          <p:nvSpPr>
            <p:cNvPr id="755" name="Google Shape;755;p2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2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7" name="Google Shape;757;p26"/>
          <p:cNvSpPr/>
          <p:nvPr/>
        </p:nvSpPr>
        <p:spPr>
          <a:xfrm flipH="1" rot="-9688943">
            <a:off x="7669654" y="-1523657"/>
            <a:ext cx="3166505" cy="2956355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8" name="Google Shape;758;p26"/>
          <p:cNvGrpSpPr/>
          <p:nvPr/>
        </p:nvGrpSpPr>
        <p:grpSpPr>
          <a:xfrm flipH="1" rot="657560">
            <a:off x="6382998" y="-1889828"/>
            <a:ext cx="4645335" cy="4622361"/>
            <a:chOff x="-1216871" y="-1794299"/>
            <a:chExt cx="4645630" cy="4622655"/>
          </a:xfrm>
        </p:grpSpPr>
        <p:sp>
          <p:nvSpPr>
            <p:cNvPr id="759" name="Google Shape;759;p2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2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1" name="Google Shape;761;p26"/>
          <p:cNvGrpSpPr/>
          <p:nvPr/>
        </p:nvGrpSpPr>
        <p:grpSpPr>
          <a:xfrm flipH="1" rot="-4296512">
            <a:off x="-1701753" y="-1833048"/>
            <a:ext cx="4645517" cy="4622542"/>
            <a:chOff x="-1216871" y="-1794299"/>
            <a:chExt cx="4645630" cy="4622655"/>
          </a:xfrm>
        </p:grpSpPr>
        <p:sp>
          <p:nvSpPr>
            <p:cNvPr id="762" name="Google Shape;762;p2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2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4" name="Google Shape;764;p26"/>
          <p:cNvGrpSpPr/>
          <p:nvPr/>
        </p:nvGrpSpPr>
        <p:grpSpPr>
          <a:xfrm flipH="1" rot="-4296512">
            <a:off x="5974822" y="1753427"/>
            <a:ext cx="4645517" cy="4622542"/>
            <a:chOff x="-1216871" y="-1794299"/>
            <a:chExt cx="4645630" cy="4622655"/>
          </a:xfrm>
        </p:grpSpPr>
        <p:sp>
          <p:nvSpPr>
            <p:cNvPr id="765" name="Google Shape;765;p2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rect b="b" l="l" r="r" t="t"/>
              <a:pathLst>
                <a:path extrusionOk="0" h="578" w="588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2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rect b="b" l="l" r="r" t="t"/>
              <a:pathLst>
                <a:path extrusionOk="0" h="537" w="488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5"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27"/>
          <p:cNvSpPr/>
          <p:nvPr/>
        </p:nvSpPr>
        <p:spPr>
          <a:xfrm>
            <a:off x="39183" y="-1243982"/>
            <a:ext cx="3610784" cy="2054227"/>
          </a:xfrm>
          <a:custGeom>
            <a:rect b="b" l="l" r="r" t="t"/>
            <a:pathLst>
              <a:path extrusionOk="0" h="343" w="603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69" name="Google Shape;769;p27"/>
          <p:cNvGrpSpPr/>
          <p:nvPr/>
        </p:nvGrpSpPr>
        <p:grpSpPr>
          <a:xfrm>
            <a:off x="621570" y="-290992"/>
            <a:ext cx="1101234" cy="1122412"/>
            <a:chOff x="384470" y="176033"/>
            <a:chExt cx="1101234" cy="1122412"/>
          </a:xfrm>
        </p:grpSpPr>
        <p:sp>
          <p:nvSpPr>
            <p:cNvPr id="770" name="Google Shape;770;p27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27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27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27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27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27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27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27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8" name="Google Shape;778;p27"/>
          <p:cNvSpPr/>
          <p:nvPr/>
        </p:nvSpPr>
        <p:spPr>
          <a:xfrm>
            <a:off x="-331421" y="-142749"/>
            <a:ext cx="984761" cy="1101233"/>
          </a:xfrm>
          <a:custGeom>
            <a:rect b="b" l="l" r="r" t="t"/>
            <a:pathLst>
              <a:path extrusionOk="0" h="183" w="164">
                <a:moveTo>
                  <a:pt x="2" y="109"/>
                </a:moveTo>
                <a:cubicBezTo>
                  <a:pt x="6" y="130"/>
                  <a:pt x="15" y="151"/>
                  <a:pt x="32" y="165"/>
                </a:cubicBezTo>
                <a:cubicBezTo>
                  <a:pt x="49" y="179"/>
                  <a:pt x="73" y="183"/>
                  <a:pt x="95" y="178"/>
                </a:cubicBezTo>
                <a:cubicBezTo>
                  <a:pt x="116" y="172"/>
                  <a:pt x="135" y="157"/>
                  <a:pt x="146" y="138"/>
                </a:cubicBezTo>
                <a:cubicBezTo>
                  <a:pt x="162" y="111"/>
                  <a:pt x="164" y="76"/>
                  <a:pt x="150" y="48"/>
                </a:cubicBezTo>
                <a:cubicBezTo>
                  <a:pt x="135" y="20"/>
                  <a:pt x="105" y="1"/>
                  <a:pt x="74" y="0"/>
                </a:cubicBezTo>
                <a:cubicBezTo>
                  <a:pt x="49" y="0"/>
                  <a:pt x="21" y="12"/>
                  <a:pt x="6" y="33"/>
                </a:cubicBezTo>
                <a:cubicBezTo>
                  <a:pt x="0" y="42"/>
                  <a:pt x="2" y="50"/>
                  <a:pt x="2" y="60"/>
                </a:cubicBezTo>
                <a:cubicBezTo>
                  <a:pt x="1" y="76"/>
                  <a:pt x="0" y="92"/>
                  <a:pt x="2" y="1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9" name="Google Shape;779;p27"/>
          <p:cNvSpPr/>
          <p:nvPr/>
        </p:nvSpPr>
        <p:spPr>
          <a:xfrm>
            <a:off x="-299658" y="-1169856"/>
            <a:ext cx="2520128" cy="1535378"/>
          </a:xfrm>
          <a:custGeom>
            <a:rect b="b" l="l" r="r" t="t"/>
            <a:pathLst>
              <a:path extrusionOk="0" h="256" w="42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0" name="Google Shape;780;p27"/>
          <p:cNvSpPr/>
          <p:nvPr/>
        </p:nvSpPr>
        <p:spPr>
          <a:xfrm>
            <a:off x="-257303" y="-926319"/>
            <a:ext cx="2297771" cy="1164766"/>
          </a:xfrm>
          <a:custGeom>
            <a:rect b="b" l="l" r="r" t="t"/>
            <a:pathLst>
              <a:path extrusionOk="0" h="193" w="385">
                <a:moveTo>
                  <a:pt x="326" y="185"/>
                </a:moveTo>
                <a:cubicBezTo>
                  <a:pt x="312" y="190"/>
                  <a:pt x="297" y="191"/>
                  <a:pt x="283" y="186"/>
                </a:cubicBezTo>
                <a:cubicBezTo>
                  <a:pt x="276" y="184"/>
                  <a:pt x="270" y="180"/>
                  <a:pt x="264" y="177"/>
                </a:cubicBezTo>
                <a:cubicBezTo>
                  <a:pt x="256" y="173"/>
                  <a:pt x="248" y="168"/>
                  <a:pt x="239" y="167"/>
                </a:cubicBezTo>
                <a:cubicBezTo>
                  <a:pt x="223" y="163"/>
                  <a:pt x="207" y="168"/>
                  <a:pt x="191" y="173"/>
                </a:cubicBezTo>
                <a:cubicBezTo>
                  <a:pt x="186" y="175"/>
                  <a:pt x="182" y="176"/>
                  <a:pt x="177" y="178"/>
                </a:cubicBezTo>
                <a:cubicBezTo>
                  <a:pt x="144" y="187"/>
                  <a:pt x="109" y="185"/>
                  <a:pt x="77" y="172"/>
                </a:cubicBezTo>
                <a:cubicBezTo>
                  <a:pt x="45" y="160"/>
                  <a:pt x="18" y="137"/>
                  <a:pt x="0" y="108"/>
                </a:cubicBezTo>
                <a:cubicBezTo>
                  <a:pt x="2" y="107"/>
                  <a:pt x="2" y="107"/>
                  <a:pt x="2" y="107"/>
                </a:cubicBezTo>
                <a:cubicBezTo>
                  <a:pt x="19" y="136"/>
                  <a:pt x="46" y="158"/>
                  <a:pt x="78" y="171"/>
                </a:cubicBezTo>
                <a:cubicBezTo>
                  <a:pt x="109" y="183"/>
                  <a:pt x="144" y="185"/>
                  <a:pt x="176" y="176"/>
                </a:cubicBezTo>
                <a:cubicBezTo>
                  <a:pt x="181" y="175"/>
                  <a:pt x="186" y="173"/>
                  <a:pt x="190" y="171"/>
                </a:cubicBezTo>
                <a:cubicBezTo>
                  <a:pt x="207" y="166"/>
                  <a:pt x="223" y="161"/>
                  <a:pt x="240" y="165"/>
                </a:cubicBezTo>
                <a:cubicBezTo>
                  <a:pt x="249" y="167"/>
                  <a:pt x="257" y="171"/>
                  <a:pt x="265" y="175"/>
                </a:cubicBezTo>
                <a:cubicBezTo>
                  <a:pt x="271" y="179"/>
                  <a:pt x="277" y="182"/>
                  <a:pt x="284" y="184"/>
                </a:cubicBezTo>
                <a:cubicBezTo>
                  <a:pt x="309" y="193"/>
                  <a:pt x="341" y="183"/>
                  <a:pt x="359" y="160"/>
                </a:cubicBezTo>
                <a:cubicBezTo>
                  <a:pt x="376" y="139"/>
                  <a:pt x="383" y="110"/>
                  <a:pt x="379" y="79"/>
                </a:cubicBezTo>
                <a:cubicBezTo>
                  <a:pt x="375" y="55"/>
                  <a:pt x="365" y="29"/>
                  <a:pt x="347" y="1"/>
                </a:cubicBezTo>
                <a:cubicBezTo>
                  <a:pt x="348" y="0"/>
                  <a:pt x="348" y="0"/>
                  <a:pt x="348" y="0"/>
                </a:cubicBezTo>
                <a:cubicBezTo>
                  <a:pt x="367" y="28"/>
                  <a:pt x="377" y="54"/>
                  <a:pt x="381" y="79"/>
                </a:cubicBezTo>
                <a:cubicBezTo>
                  <a:pt x="385" y="110"/>
                  <a:pt x="378" y="140"/>
                  <a:pt x="361" y="161"/>
                </a:cubicBezTo>
                <a:cubicBezTo>
                  <a:pt x="352" y="172"/>
                  <a:pt x="340" y="181"/>
                  <a:pt x="326" y="1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27"/>
          <p:cNvSpPr/>
          <p:nvPr/>
        </p:nvSpPr>
        <p:spPr>
          <a:xfrm rot="8999999">
            <a:off x="6827590" y="3714204"/>
            <a:ext cx="3610784" cy="2054227"/>
          </a:xfrm>
          <a:custGeom>
            <a:rect b="b" l="l" r="r" t="t"/>
            <a:pathLst>
              <a:path extrusionOk="0" h="343" w="603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2" name="Google Shape;782;p27"/>
          <p:cNvGrpSpPr/>
          <p:nvPr/>
        </p:nvGrpSpPr>
        <p:grpSpPr>
          <a:xfrm rot="8999956">
            <a:off x="8421164" y="3422121"/>
            <a:ext cx="1101210" cy="1122387"/>
            <a:chOff x="384470" y="176033"/>
            <a:chExt cx="1101234" cy="1122412"/>
          </a:xfrm>
        </p:grpSpPr>
        <p:sp>
          <p:nvSpPr>
            <p:cNvPr id="783" name="Google Shape;783;p27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27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27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27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27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27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27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27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1" name="Google Shape;791;p27"/>
          <p:cNvSpPr/>
          <p:nvPr/>
        </p:nvSpPr>
        <p:spPr>
          <a:xfrm rot="9000000">
            <a:off x="8231279" y="3692016"/>
            <a:ext cx="2520128" cy="1535378"/>
          </a:xfrm>
          <a:custGeom>
            <a:rect b="b" l="l" r="r" t="t"/>
            <a:pathLst>
              <a:path extrusionOk="0" h="256" w="42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2" name="Google Shape;792;p27"/>
          <p:cNvSpPr/>
          <p:nvPr/>
        </p:nvSpPr>
        <p:spPr>
          <a:xfrm rot="8999999">
            <a:off x="8372944" y="3792481"/>
            <a:ext cx="2297772" cy="1164766"/>
          </a:xfrm>
          <a:custGeom>
            <a:rect b="b" l="l" r="r" t="t"/>
            <a:pathLst>
              <a:path extrusionOk="0" h="193" w="385">
                <a:moveTo>
                  <a:pt x="326" y="185"/>
                </a:moveTo>
                <a:cubicBezTo>
                  <a:pt x="312" y="190"/>
                  <a:pt x="297" y="191"/>
                  <a:pt x="283" y="186"/>
                </a:cubicBezTo>
                <a:cubicBezTo>
                  <a:pt x="276" y="184"/>
                  <a:pt x="270" y="180"/>
                  <a:pt x="264" y="177"/>
                </a:cubicBezTo>
                <a:cubicBezTo>
                  <a:pt x="256" y="173"/>
                  <a:pt x="248" y="168"/>
                  <a:pt x="239" y="167"/>
                </a:cubicBezTo>
                <a:cubicBezTo>
                  <a:pt x="223" y="163"/>
                  <a:pt x="207" y="168"/>
                  <a:pt x="191" y="173"/>
                </a:cubicBezTo>
                <a:cubicBezTo>
                  <a:pt x="186" y="175"/>
                  <a:pt x="182" y="176"/>
                  <a:pt x="177" y="178"/>
                </a:cubicBezTo>
                <a:cubicBezTo>
                  <a:pt x="144" y="187"/>
                  <a:pt x="109" y="185"/>
                  <a:pt x="77" y="172"/>
                </a:cubicBezTo>
                <a:cubicBezTo>
                  <a:pt x="45" y="160"/>
                  <a:pt x="18" y="137"/>
                  <a:pt x="0" y="108"/>
                </a:cubicBezTo>
                <a:cubicBezTo>
                  <a:pt x="2" y="107"/>
                  <a:pt x="2" y="107"/>
                  <a:pt x="2" y="107"/>
                </a:cubicBezTo>
                <a:cubicBezTo>
                  <a:pt x="19" y="136"/>
                  <a:pt x="46" y="158"/>
                  <a:pt x="78" y="171"/>
                </a:cubicBezTo>
                <a:cubicBezTo>
                  <a:pt x="109" y="183"/>
                  <a:pt x="144" y="185"/>
                  <a:pt x="176" y="176"/>
                </a:cubicBezTo>
                <a:cubicBezTo>
                  <a:pt x="181" y="175"/>
                  <a:pt x="186" y="173"/>
                  <a:pt x="190" y="171"/>
                </a:cubicBezTo>
                <a:cubicBezTo>
                  <a:pt x="207" y="166"/>
                  <a:pt x="223" y="161"/>
                  <a:pt x="240" y="165"/>
                </a:cubicBezTo>
                <a:cubicBezTo>
                  <a:pt x="249" y="167"/>
                  <a:pt x="257" y="171"/>
                  <a:pt x="265" y="175"/>
                </a:cubicBezTo>
                <a:cubicBezTo>
                  <a:pt x="271" y="179"/>
                  <a:pt x="277" y="182"/>
                  <a:pt x="284" y="184"/>
                </a:cubicBezTo>
                <a:cubicBezTo>
                  <a:pt x="309" y="193"/>
                  <a:pt x="341" y="183"/>
                  <a:pt x="359" y="160"/>
                </a:cubicBezTo>
                <a:cubicBezTo>
                  <a:pt x="376" y="139"/>
                  <a:pt x="383" y="110"/>
                  <a:pt x="379" y="79"/>
                </a:cubicBezTo>
                <a:cubicBezTo>
                  <a:pt x="375" y="55"/>
                  <a:pt x="365" y="29"/>
                  <a:pt x="347" y="1"/>
                </a:cubicBezTo>
                <a:cubicBezTo>
                  <a:pt x="348" y="0"/>
                  <a:pt x="348" y="0"/>
                  <a:pt x="348" y="0"/>
                </a:cubicBezTo>
                <a:cubicBezTo>
                  <a:pt x="367" y="28"/>
                  <a:pt x="377" y="54"/>
                  <a:pt x="381" y="79"/>
                </a:cubicBezTo>
                <a:cubicBezTo>
                  <a:pt x="385" y="110"/>
                  <a:pt x="378" y="140"/>
                  <a:pt x="361" y="161"/>
                </a:cubicBezTo>
                <a:cubicBezTo>
                  <a:pt x="352" y="172"/>
                  <a:pt x="340" y="181"/>
                  <a:pt x="326" y="1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93" name="Google Shape;793;p27"/>
          <p:cNvGrpSpPr/>
          <p:nvPr/>
        </p:nvGrpSpPr>
        <p:grpSpPr>
          <a:xfrm rot="8999956">
            <a:off x="-246061" y="4279033"/>
            <a:ext cx="1101210" cy="1122387"/>
            <a:chOff x="384470" y="176033"/>
            <a:chExt cx="1101234" cy="1122412"/>
          </a:xfrm>
        </p:grpSpPr>
        <p:sp>
          <p:nvSpPr>
            <p:cNvPr id="794" name="Google Shape;794;p27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27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27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27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27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27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27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27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2" name="Google Shape;802;p27"/>
          <p:cNvGrpSpPr/>
          <p:nvPr/>
        </p:nvGrpSpPr>
        <p:grpSpPr>
          <a:xfrm rot="8999956">
            <a:off x="7164414" y="-452417"/>
            <a:ext cx="1101210" cy="1122387"/>
            <a:chOff x="384470" y="176033"/>
            <a:chExt cx="1101234" cy="1122412"/>
          </a:xfrm>
        </p:grpSpPr>
        <p:sp>
          <p:nvSpPr>
            <p:cNvPr id="803" name="Google Shape;803;p27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27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27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27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27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27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27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27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6"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28"/>
          <p:cNvSpPr/>
          <p:nvPr/>
        </p:nvSpPr>
        <p:spPr>
          <a:xfrm>
            <a:off x="39183" y="-1243982"/>
            <a:ext cx="3610784" cy="2054227"/>
          </a:xfrm>
          <a:custGeom>
            <a:rect b="b" l="l" r="r" t="t"/>
            <a:pathLst>
              <a:path extrusionOk="0" h="343" w="603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3" name="Google Shape;813;p28"/>
          <p:cNvGrpSpPr/>
          <p:nvPr/>
        </p:nvGrpSpPr>
        <p:grpSpPr>
          <a:xfrm>
            <a:off x="8436295" y="1030383"/>
            <a:ext cx="1101234" cy="1122412"/>
            <a:chOff x="384470" y="176033"/>
            <a:chExt cx="1101234" cy="1122412"/>
          </a:xfrm>
        </p:grpSpPr>
        <p:sp>
          <p:nvSpPr>
            <p:cNvPr id="814" name="Google Shape;814;p28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28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28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28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28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28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28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28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2" name="Google Shape;822;p28"/>
          <p:cNvSpPr/>
          <p:nvPr/>
        </p:nvSpPr>
        <p:spPr>
          <a:xfrm>
            <a:off x="-331421" y="-142749"/>
            <a:ext cx="984761" cy="1101233"/>
          </a:xfrm>
          <a:custGeom>
            <a:rect b="b" l="l" r="r" t="t"/>
            <a:pathLst>
              <a:path extrusionOk="0" h="183" w="164">
                <a:moveTo>
                  <a:pt x="2" y="109"/>
                </a:moveTo>
                <a:cubicBezTo>
                  <a:pt x="6" y="130"/>
                  <a:pt x="15" y="151"/>
                  <a:pt x="32" y="165"/>
                </a:cubicBezTo>
                <a:cubicBezTo>
                  <a:pt x="49" y="179"/>
                  <a:pt x="73" y="183"/>
                  <a:pt x="95" y="178"/>
                </a:cubicBezTo>
                <a:cubicBezTo>
                  <a:pt x="116" y="172"/>
                  <a:pt x="135" y="157"/>
                  <a:pt x="146" y="138"/>
                </a:cubicBezTo>
                <a:cubicBezTo>
                  <a:pt x="162" y="111"/>
                  <a:pt x="164" y="76"/>
                  <a:pt x="150" y="48"/>
                </a:cubicBezTo>
                <a:cubicBezTo>
                  <a:pt x="135" y="20"/>
                  <a:pt x="105" y="1"/>
                  <a:pt x="74" y="0"/>
                </a:cubicBezTo>
                <a:cubicBezTo>
                  <a:pt x="49" y="0"/>
                  <a:pt x="21" y="12"/>
                  <a:pt x="6" y="33"/>
                </a:cubicBezTo>
                <a:cubicBezTo>
                  <a:pt x="0" y="42"/>
                  <a:pt x="2" y="50"/>
                  <a:pt x="2" y="60"/>
                </a:cubicBezTo>
                <a:cubicBezTo>
                  <a:pt x="1" y="76"/>
                  <a:pt x="0" y="92"/>
                  <a:pt x="2" y="10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3" name="Google Shape;823;p28"/>
          <p:cNvSpPr/>
          <p:nvPr/>
        </p:nvSpPr>
        <p:spPr>
          <a:xfrm>
            <a:off x="-299658" y="-1169856"/>
            <a:ext cx="2520128" cy="1535378"/>
          </a:xfrm>
          <a:custGeom>
            <a:rect b="b" l="l" r="r" t="t"/>
            <a:pathLst>
              <a:path extrusionOk="0" h="256" w="42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4" name="Google Shape;824;p28"/>
          <p:cNvSpPr/>
          <p:nvPr/>
        </p:nvSpPr>
        <p:spPr>
          <a:xfrm>
            <a:off x="-257303" y="-926319"/>
            <a:ext cx="2297771" cy="1164766"/>
          </a:xfrm>
          <a:custGeom>
            <a:rect b="b" l="l" r="r" t="t"/>
            <a:pathLst>
              <a:path extrusionOk="0" h="193" w="385">
                <a:moveTo>
                  <a:pt x="326" y="185"/>
                </a:moveTo>
                <a:cubicBezTo>
                  <a:pt x="312" y="190"/>
                  <a:pt x="297" y="191"/>
                  <a:pt x="283" y="186"/>
                </a:cubicBezTo>
                <a:cubicBezTo>
                  <a:pt x="276" y="184"/>
                  <a:pt x="270" y="180"/>
                  <a:pt x="264" y="177"/>
                </a:cubicBezTo>
                <a:cubicBezTo>
                  <a:pt x="256" y="173"/>
                  <a:pt x="248" y="168"/>
                  <a:pt x="239" y="167"/>
                </a:cubicBezTo>
                <a:cubicBezTo>
                  <a:pt x="223" y="163"/>
                  <a:pt x="207" y="168"/>
                  <a:pt x="191" y="173"/>
                </a:cubicBezTo>
                <a:cubicBezTo>
                  <a:pt x="186" y="175"/>
                  <a:pt x="182" y="176"/>
                  <a:pt x="177" y="178"/>
                </a:cubicBezTo>
                <a:cubicBezTo>
                  <a:pt x="144" y="187"/>
                  <a:pt x="109" y="185"/>
                  <a:pt x="77" y="172"/>
                </a:cubicBezTo>
                <a:cubicBezTo>
                  <a:pt x="45" y="160"/>
                  <a:pt x="18" y="137"/>
                  <a:pt x="0" y="108"/>
                </a:cubicBezTo>
                <a:cubicBezTo>
                  <a:pt x="2" y="107"/>
                  <a:pt x="2" y="107"/>
                  <a:pt x="2" y="107"/>
                </a:cubicBezTo>
                <a:cubicBezTo>
                  <a:pt x="19" y="136"/>
                  <a:pt x="46" y="158"/>
                  <a:pt x="78" y="171"/>
                </a:cubicBezTo>
                <a:cubicBezTo>
                  <a:pt x="109" y="183"/>
                  <a:pt x="144" y="185"/>
                  <a:pt x="176" y="176"/>
                </a:cubicBezTo>
                <a:cubicBezTo>
                  <a:pt x="181" y="175"/>
                  <a:pt x="186" y="173"/>
                  <a:pt x="190" y="171"/>
                </a:cubicBezTo>
                <a:cubicBezTo>
                  <a:pt x="207" y="166"/>
                  <a:pt x="223" y="161"/>
                  <a:pt x="240" y="165"/>
                </a:cubicBezTo>
                <a:cubicBezTo>
                  <a:pt x="249" y="167"/>
                  <a:pt x="257" y="171"/>
                  <a:pt x="265" y="175"/>
                </a:cubicBezTo>
                <a:cubicBezTo>
                  <a:pt x="271" y="179"/>
                  <a:pt x="277" y="182"/>
                  <a:pt x="284" y="184"/>
                </a:cubicBezTo>
                <a:cubicBezTo>
                  <a:pt x="309" y="193"/>
                  <a:pt x="341" y="183"/>
                  <a:pt x="359" y="160"/>
                </a:cubicBezTo>
                <a:cubicBezTo>
                  <a:pt x="376" y="139"/>
                  <a:pt x="383" y="110"/>
                  <a:pt x="379" y="79"/>
                </a:cubicBezTo>
                <a:cubicBezTo>
                  <a:pt x="375" y="55"/>
                  <a:pt x="365" y="29"/>
                  <a:pt x="347" y="1"/>
                </a:cubicBezTo>
                <a:cubicBezTo>
                  <a:pt x="348" y="0"/>
                  <a:pt x="348" y="0"/>
                  <a:pt x="348" y="0"/>
                </a:cubicBezTo>
                <a:cubicBezTo>
                  <a:pt x="367" y="28"/>
                  <a:pt x="377" y="54"/>
                  <a:pt x="381" y="79"/>
                </a:cubicBezTo>
                <a:cubicBezTo>
                  <a:pt x="385" y="110"/>
                  <a:pt x="378" y="140"/>
                  <a:pt x="361" y="161"/>
                </a:cubicBezTo>
                <a:cubicBezTo>
                  <a:pt x="352" y="172"/>
                  <a:pt x="340" y="181"/>
                  <a:pt x="326" y="1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5" name="Google Shape;825;p28"/>
          <p:cNvSpPr/>
          <p:nvPr/>
        </p:nvSpPr>
        <p:spPr>
          <a:xfrm rot="8100000">
            <a:off x="6708440" y="3969566"/>
            <a:ext cx="3610783" cy="2054227"/>
          </a:xfrm>
          <a:custGeom>
            <a:rect b="b" l="l" r="r" t="t"/>
            <a:pathLst>
              <a:path extrusionOk="0" h="343" w="603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6" name="Google Shape;826;p28"/>
          <p:cNvSpPr/>
          <p:nvPr/>
        </p:nvSpPr>
        <p:spPr>
          <a:xfrm rot="8100000">
            <a:off x="8009993" y="3734814"/>
            <a:ext cx="2520129" cy="1535378"/>
          </a:xfrm>
          <a:custGeom>
            <a:rect b="b" l="l" r="r" t="t"/>
            <a:pathLst>
              <a:path extrusionOk="0" h="256" w="42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7" name="Google Shape;827;p28"/>
          <p:cNvGrpSpPr/>
          <p:nvPr/>
        </p:nvGrpSpPr>
        <p:grpSpPr>
          <a:xfrm>
            <a:off x="-479580" y="3403208"/>
            <a:ext cx="1101234" cy="1122412"/>
            <a:chOff x="384470" y="176033"/>
            <a:chExt cx="1101234" cy="1122412"/>
          </a:xfrm>
        </p:grpSpPr>
        <p:sp>
          <p:nvSpPr>
            <p:cNvPr id="828" name="Google Shape;828;p28"/>
            <p:cNvSpPr/>
            <p:nvPr/>
          </p:nvSpPr>
          <p:spPr>
            <a:xfrm>
              <a:off x="384470" y="176033"/>
              <a:ext cx="1101234" cy="1122412"/>
            </a:xfrm>
            <a:custGeom>
              <a:rect b="b" l="l" r="r" t="t"/>
              <a:pathLst>
                <a:path extrusionOk="0" h="186" w="185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28"/>
            <p:cNvSpPr/>
            <p:nvPr/>
          </p:nvSpPr>
          <p:spPr>
            <a:xfrm>
              <a:off x="490357" y="250160"/>
              <a:ext cx="921228" cy="942405"/>
            </a:xfrm>
            <a:custGeom>
              <a:rect b="b" l="l" r="r" t="t"/>
              <a:pathLst>
                <a:path extrusionOk="0" h="158" w="153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p28"/>
            <p:cNvSpPr/>
            <p:nvPr/>
          </p:nvSpPr>
          <p:spPr>
            <a:xfrm>
              <a:off x="585653" y="334870"/>
              <a:ext cx="751806" cy="794162"/>
            </a:xfrm>
            <a:custGeom>
              <a:rect b="b" l="l" r="r" t="t"/>
              <a:pathLst>
                <a:path extrusionOk="0" h="132" w="124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28"/>
            <p:cNvSpPr/>
            <p:nvPr/>
          </p:nvSpPr>
          <p:spPr>
            <a:xfrm>
              <a:off x="670363" y="419580"/>
              <a:ext cx="592972" cy="635327"/>
            </a:xfrm>
            <a:custGeom>
              <a:rect b="b" l="l" r="r" t="t"/>
              <a:pathLst>
                <a:path extrusionOk="0" h="106" w="10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28"/>
            <p:cNvSpPr/>
            <p:nvPr/>
          </p:nvSpPr>
          <p:spPr>
            <a:xfrm>
              <a:off x="733896" y="483113"/>
              <a:ext cx="476499" cy="476499"/>
            </a:xfrm>
            <a:custGeom>
              <a:rect b="b" l="l" r="r" t="t"/>
              <a:pathLst>
                <a:path extrusionOk="0" h="80" w="8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28"/>
            <p:cNvSpPr/>
            <p:nvPr/>
          </p:nvSpPr>
          <p:spPr>
            <a:xfrm>
              <a:off x="797429" y="557229"/>
              <a:ext cx="360018" cy="349433"/>
            </a:xfrm>
            <a:custGeom>
              <a:rect b="b" l="l" r="r" t="t"/>
              <a:pathLst>
                <a:path extrusionOk="0" h="59" w="61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28"/>
            <p:cNvSpPr/>
            <p:nvPr/>
          </p:nvSpPr>
          <p:spPr>
            <a:xfrm>
              <a:off x="850376" y="620762"/>
              <a:ext cx="254131" cy="232953"/>
            </a:xfrm>
            <a:custGeom>
              <a:rect b="b" l="l" r="r" t="t"/>
              <a:pathLst>
                <a:path extrusionOk="0" h="39" w="41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28"/>
            <p:cNvSpPr/>
            <p:nvPr/>
          </p:nvSpPr>
          <p:spPr>
            <a:xfrm>
              <a:off x="892731" y="663117"/>
              <a:ext cx="169420" cy="148243"/>
            </a:xfrm>
            <a:custGeom>
              <a:rect b="b" l="l" r="r" t="t"/>
              <a:pathLst>
                <a:path extrusionOk="0" h="26" w="27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6" name="Google Shape;106;p4"/>
          <p:cNvSpPr txBox="1"/>
          <p:nvPr>
            <p:ph idx="1" type="body"/>
          </p:nvPr>
        </p:nvSpPr>
        <p:spPr>
          <a:xfrm>
            <a:off x="695700" y="1033125"/>
            <a:ext cx="777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4"/>
          <p:cNvSpPr/>
          <p:nvPr/>
        </p:nvSpPr>
        <p:spPr>
          <a:xfrm>
            <a:off x="-1178708" y="-1159890"/>
            <a:ext cx="2984379" cy="1827200"/>
          </a:xfrm>
          <a:custGeom>
            <a:rect b="b" l="l" r="r" t="t"/>
            <a:pathLst>
              <a:path extrusionOk="0" h="318" w="521">
                <a:moveTo>
                  <a:pt x="157" y="310"/>
                </a:moveTo>
                <a:cubicBezTo>
                  <a:pt x="207" y="307"/>
                  <a:pt x="256" y="279"/>
                  <a:pt x="305" y="289"/>
                </a:cubicBezTo>
                <a:cubicBezTo>
                  <a:pt x="332" y="294"/>
                  <a:pt x="356" y="310"/>
                  <a:pt x="383" y="313"/>
                </a:cubicBezTo>
                <a:cubicBezTo>
                  <a:pt x="417" y="318"/>
                  <a:pt x="451" y="302"/>
                  <a:pt x="475" y="277"/>
                </a:cubicBezTo>
                <a:cubicBezTo>
                  <a:pt x="498" y="251"/>
                  <a:pt x="510" y="218"/>
                  <a:pt x="515" y="184"/>
                </a:cubicBezTo>
                <a:cubicBezTo>
                  <a:pt x="521" y="150"/>
                  <a:pt x="519" y="116"/>
                  <a:pt x="518" y="81"/>
                </a:cubicBezTo>
                <a:cubicBezTo>
                  <a:pt x="517" y="58"/>
                  <a:pt x="515" y="32"/>
                  <a:pt x="498" y="16"/>
                </a:cubicBezTo>
                <a:cubicBezTo>
                  <a:pt x="484" y="3"/>
                  <a:pt x="462" y="0"/>
                  <a:pt x="443" y="1"/>
                </a:cubicBezTo>
                <a:cubicBezTo>
                  <a:pt x="386" y="2"/>
                  <a:pt x="332" y="19"/>
                  <a:pt x="278" y="37"/>
                </a:cubicBezTo>
                <a:cubicBezTo>
                  <a:pt x="222" y="55"/>
                  <a:pt x="165" y="74"/>
                  <a:pt x="113" y="102"/>
                </a:cubicBezTo>
                <a:cubicBezTo>
                  <a:pt x="78" y="120"/>
                  <a:pt x="7" y="157"/>
                  <a:pt x="3" y="203"/>
                </a:cubicBezTo>
                <a:cubicBezTo>
                  <a:pt x="0" y="242"/>
                  <a:pt x="50" y="279"/>
                  <a:pt x="80" y="295"/>
                </a:cubicBezTo>
                <a:cubicBezTo>
                  <a:pt x="104" y="306"/>
                  <a:pt x="131" y="312"/>
                  <a:pt x="157" y="31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-221057" y="-676606"/>
            <a:ext cx="1756118" cy="1776445"/>
          </a:xfrm>
          <a:custGeom>
            <a:rect b="b" l="l" r="r" t="t"/>
            <a:pathLst>
              <a:path extrusionOk="0" h="309" w="306">
                <a:moveTo>
                  <a:pt x="306" y="6"/>
                </a:moveTo>
                <a:cubicBezTo>
                  <a:pt x="289" y="1"/>
                  <a:pt x="271" y="13"/>
                  <a:pt x="261" y="26"/>
                </a:cubicBezTo>
                <a:cubicBezTo>
                  <a:pt x="253" y="37"/>
                  <a:pt x="248" y="49"/>
                  <a:pt x="243" y="62"/>
                </a:cubicBezTo>
                <a:cubicBezTo>
                  <a:pt x="242" y="66"/>
                  <a:pt x="240" y="70"/>
                  <a:pt x="238" y="74"/>
                </a:cubicBezTo>
                <a:cubicBezTo>
                  <a:pt x="229" y="95"/>
                  <a:pt x="219" y="108"/>
                  <a:pt x="205" y="115"/>
                </a:cubicBezTo>
                <a:cubicBezTo>
                  <a:pt x="199" y="118"/>
                  <a:pt x="191" y="120"/>
                  <a:pt x="183" y="122"/>
                </a:cubicBezTo>
                <a:cubicBezTo>
                  <a:pt x="174" y="124"/>
                  <a:pt x="163" y="126"/>
                  <a:pt x="156" y="132"/>
                </a:cubicBezTo>
                <a:cubicBezTo>
                  <a:pt x="140" y="143"/>
                  <a:pt x="138" y="165"/>
                  <a:pt x="136" y="183"/>
                </a:cubicBezTo>
                <a:cubicBezTo>
                  <a:pt x="133" y="203"/>
                  <a:pt x="129" y="224"/>
                  <a:pt x="112" y="233"/>
                </a:cubicBezTo>
                <a:cubicBezTo>
                  <a:pt x="104" y="238"/>
                  <a:pt x="94" y="239"/>
                  <a:pt x="85" y="239"/>
                </a:cubicBezTo>
                <a:cubicBezTo>
                  <a:pt x="81" y="239"/>
                  <a:pt x="78" y="240"/>
                  <a:pt x="75" y="240"/>
                </a:cubicBezTo>
                <a:cubicBezTo>
                  <a:pt x="39" y="245"/>
                  <a:pt x="8" y="273"/>
                  <a:pt x="1" y="309"/>
                </a:cubicBezTo>
                <a:cubicBezTo>
                  <a:pt x="0" y="308"/>
                  <a:pt x="0" y="308"/>
                  <a:pt x="0" y="308"/>
                </a:cubicBezTo>
                <a:cubicBezTo>
                  <a:pt x="7" y="273"/>
                  <a:pt x="38" y="244"/>
                  <a:pt x="74" y="239"/>
                </a:cubicBezTo>
                <a:cubicBezTo>
                  <a:pt x="78" y="239"/>
                  <a:pt x="81" y="238"/>
                  <a:pt x="85" y="238"/>
                </a:cubicBezTo>
                <a:cubicBezTo>
                  <a:pt x="94" y="237"/>
                  <a:pt x="103" y="237"/>
                  <a:pt x="111" y="232"/>
                </a:cubicBezTo>
                <a:cubicBezTo>
                  <a:pt x="128" y="223"/>
                  <a:pt x="132" y="202"/>
                  <a:pt x="135" y="183"/>
                </a:cubicBezTo>
                <a:cubicBezTo>
                  <a:pt x="137" y="165"/>
                  <a:pt x="139" y="143"/>
                  <a:pt x="155" y="131"/>
                </a:cubicBezTo>
                <a:cubicBezTo>
                  <a:pt x="163" y="125"/>
                  <a:pt x="173" y="123"/>
                  <a:pt x="183" y="121"/>
                </a:cubicBezTo>
                <a:cubicBezTo>
                  <a:pt x="190" y="119"/>
                  <a:pt x="198" y="117"/>
                  <a:pt x="205" y="114"/>
                </a:cubicBezTo>
                <a:cubicBezTo>
                  <a:pt x="218" y="107"/>
                  <a:pt x="228" y="95"/>
                  <a:pt x="237" y="73"/>
                </a:cubicBezTo>
                <a:cubicBezTo>
                  <a:pt x="239" y="69"/>
                  <a:pt x="241" y="65"/>
                  <a:pt x="242" y="61"/>
                </a:cubicBezTo>
                <a:cubicBezTo>
                  <a:pt x="247" y="49"/>
                  <a:pt x="252" y="36"/>
                  <a:pt x="260" y="25"/>
                </a:cubicBezTo>
                <a:cubicBezTo>
                  <a:pt x="270" y="12"/>
                  <a:pt x="289" y="0"/>
                  <a:pt x="306" y="5"/>
                </a:cubicBezTo>
                <a:lnTo>
                  <a:pt x="306" y="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-139849" y="-554793"/>
            <a:ext cx="1461736" cy="1644480"/>
          </a:xfrm>
          <a:custGeom>
            <a:rect b="b" l="l" r="r" t="t"/>
            <a:pathLst>
              <a:path extrusionOk="0" h="287" w="255">
                <a:moveTo>
                  <a:pt x="248" y="40"/>
                </a:moveTo>
                <a:cubicBezTo>
                  <a:pt x="237" y="70"/>
                  <a:pt x="212" y="96"/>
                  <a:pt x="181" y="106"/>
                </a:cubicBezTo>
                <a:cubicBezTo>
                  <a:pt x="178" y="107"/>
                  <a:pt x="176" y="108"/>
                  <a:pt x="173" y="109"/>
                </a:cubicBezTo>
                <a:cubicBezTo>
                  <a:pt x="166" y="111"/>
                  <a:pt x="158" y="113"/>
                  <a:pt x="151" y="118"/>
                </a:cubicBezTo>
                <a:cubicBezTo>
                  <a:pt x="137" y="128"/>
                  <a:pt x="133" y="147"/>
                  <a:pt x="132" y="165"/>
                </a:cubicBezTo>
                <a:cubicBezTo>
                  <a:pt x="131" y="168"/>
                  <a:pt x="131" y="168"/>
                  <a:pt x="131" y="168"/>
                </a:cubicBezTo>
                <a:cubicBezTo>
                  <a:pt x="129" y="184"/>
                  <a:pt x="128" y="202"/>
                  <a:pt x="117" y="214"/>
                </a:cubicBezTo>
                <a:cubicBezTo>
                  <a:pt x="106" y="228"/>
                  <a:pt x="88" y="233"/>
                  <a:pt x="74" y="235"/>
                </a:cubicBezTo>
                <a:cubicBezTo>
                  <a:pt x="71" y="236"/>
                  <a:pt x="68" y="236"/>
                  <a:pt x="65" y="237"/>
                </a:cubicBezTo>
                <a:cubicBezTo>
                  <a:pt x="52" y="239"/>
                  <a:pt x="39" y="241"/>
                  <a:pt x="27" y="247"/>
                </a:cubicBezTo>
                <a:cubicBezTo>
                  <a:pt x="13" y="255"/>
                  <a:pt x="2" y="271"/>
                  <a:pt x="6" y="286"/>
                </a:cubicBezTo>
                <a:cubicBezTo>
                  <a:pt x="5" y="287"/>
                  <a:pt x="5" y="287"/>
                  <a:pt x="5" y="287"/>
                </a:cubicBezTo>
                <a:cubicBezTo>
                  <a:pt x="0" y="270"/>
                  <a:pt x="12" y="254"/>
                  <a:pt x="26" y="246"/>
                </a:cubicBezTo>
                <a:cubicBezTo>
                  <a:pt x="38" y="240"/>
                  <a:pt x="52" y="238"/>
                  <a:pt x="65" y="236"/>
                </a:cubicBezTo>
                <a:cubicBezTo>
                  <a:pt x="67" y="235"/>
                  <a:pt x="71" y="235"/>
                  <a:pt x="73" y="234"/>
                </a:cubicBezTo>
                <a:cubicBezTo>
                  <a:pt x="88" y="231"/>
                  <a:pt x="105" y="227"/>
                  <a:pt x="116" y="214"/>
                </a:cubicBezTo>
                <a:cubicBezTo>
                  <a:pt x="127" y="201"/>
                  <a:pt x="128" y="184"/>
                  <a:pt x="130" y="168"/>
                </a:cubicBezTo>
                <a:cubicBezTo>
                  <a:pt x="130" y="164"/>
                  <a:pt x="130" y="164"/>
                  <a:pt x="130" y="164"/>
                </a:cubicBezTo>
                <a:cubicBezTo>
                  <a:pt x="132" y="147"/>
                  <a:pt x="136" y="128"/>
                  <a:pt x="151" y="117"/>
                </a:cubicBezTo>
                <a:cubicBezTo>
                  <a:pt x="157" y="112"/>
                  <a:pt x="165" y="110"/>
                  <a:pt x="173" y="108"/>
                </a:cubicBezTo>
                <a:cubicBezTo>
                  <a:pt x="175" y="107"/>
                  <a:pt x="178" y="106"/>
                  <a:pt x="180" y="105"/>
                </a:cubicBezTo>
                <a:cubicBezTo>
                  <a:pt x="224" y="91"/>
                  <a:pt x="255" y="46"/>
                  <a:pt x="253" y="0"/>
                </a:cubicBezTo>
                <a:cubicBezTo>
                  <a:pt x="255" y="0"/>
                  <a:pt x="255" y="0"/>
                  <a:pt x="255" y="0"/>
                </a:cubicBezTo>
                <a:cubicBezTo>
                  <a:pt x="255" y="14"/>
                  <a:pt x="253" y="27"/>
                  <a:pt x="248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" name="Google Shape;110;p4"/>
          <p:cNvGrpSpPr/>
          <p:nvPr/>
        </p:nvGrpSpPr>
        <p:grpSpPr>
          <a:xfrm>
            <a:off x="-553283" y="4584485"/>
            <a:ext cx="1370380" cy="1380550"/>
            <a:chOff x="-193870" y="4211160"/>
            <a:chExt cx="1370380" cy="1380550"/>
          </a:xfrm>
        </p:grpSpPr>
        <p:sp>
          <p:nvSpPr>
            <p:cNvPr id="111" name="Google Shape;111;p4"/>
            <p:cNvSpPr/>
            <p:nvPr/>
          </p:nvSpPr>
          <p:spPr>
            <a:xfrm>
              <a:off x="-193870" y="4211160"/>
              <a:ext cx="1370380" cy="1380550"/>
            </a:xfrm>
            <a:custGeom>
              <a:rect b="b" l="l" r="r" t="t"/>
              <a:pathLst>
                <a:path extrusionOk="0" h="241" w="240">
                  <a:moveTo>
                    <a:pt x="52" y="209"/>
                  </a:moveTo>
                  <a:cubicBezTo>
                    <a:pt x="45" y="200"/>
                    <a:pt x="39" y="190"/>
                    <a:pt x="34" y="179"/>
                  </a:cubicBezTo>
                  <a:cubicBezTo>
                    <a:pt x="17" y="147"/>
                    <a:pt x="0" y="110"/>
                    <a:pt x="10" y="74"/>
                  </a:cubicBezTo>
                  <a:cubicBezTo>
                    <a:pt x="18" y="42"/>
                    <a:pt x="49" y="15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120" y="0"/>
                    <a:pt x="166" y="7"/>
                    <a:pt x="194" y="22"/>
                  </a:cubicBezTo>
                  <a:cubicBezTo>
                    <a:pt x="225" y="40"/>
                    <a:pt x="239" y="95"/>
                    <a:pt x="239" y="128"/>
                  </a:cubicBezTo>
                  <a:cubicBezTo>
                    <a:pt x="240" y="160"/>
                    <a:pt x="229" y="187"/>
                    <a:pt x="211" y="203"/>
                  </a:cubicBezTo>
                  <a:cubicBezTo>
                    <a:pt x="193" y="219"/>
                    <a:pt x="169" y="225"/>
                    <a:pt x="148" y="230"/>
                  </a:cubicBezTo>
                  <a:cubicBezTo>
                    <a:pt x="123" y="236"/>
                    <a:pt x="99" y="241"/>
                    <a:pt x="78" y="231"/>
                  </a:cubicBezTo>
                  <a:cubicBezTo>
                    <a:pt x="67" y="226"/>
                    <a:pt x="59" y="218"/>
                    <a:pt x="52" y="209"/>
                  </a:cubicBezTo>
                  <a:close/>
                  <a:moveTo>
                    <a:pt x="86" y="11"/>
                  </a:moveTo>
                  <a:cubicBezTo>
                    <a:pt x="50" y="18"/>
                    <a:pt x="21" y="44"/>
                    <a:pt x="13" y="75"/>
                  </a:cubicBezTo>
                  <a:cubicBezTo>
                    <a:pt x="4" y="110"/>
                    <a:pt x="20" y="146"/>
                    <a:pt x="37" y="178"/>
                  </a:cubicBezTo>
                  <a:cubicBezTo>
                    <a:pt x="47" y="198"/>
                    <a:pt x="59" y="219"/>
                    <a:pt x="79" y="228"/>
                  </a:cubicBezTo>
                  <a:cubicBezTo>
                    <a:pt x="100" y="237"/>
                    <a:pt x="123" y="233"/>
                    <a:pt x="148" y="227"/>
                  </a:cubicBezTo>
                  <a:cubicBezTo>
                    <a:pt x="168" y="222"/>
                    <a:pt x="191" y="216"/>
                    <a:pt x="208" y="201"/>
                  </a:cubicBezTo>
                  <a:cubicBezTo>
                    <a:pt x="226" y="185"/>
                    <a:pt x="236" y="159"/>
                    <a:pt x="236" y="128"/>
                  </a:cubicBezTo>
                  <a:cubicBezTo>
                    <a:pt x="236" y="95"/>
                    <a:pt x="222" y="42"/>
                    <a:pt x="193" y="25"/>
                  </a:cubicBezTo>
                  <a:cubicBezTo>
                    <a:pt x="165" y="10"/>
                    <a:pt x="120" y="3"/>
                    <a:pt x="86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-51757" y="4302518"/>
              <a:ext cx="1136907" cy="1177529"/>
            </a:xfrm>
            <a:custGeom>
              <a:rect b="b" l="l" r="r" t="t"/>
              <a:pathLst>
                <a:path extrusionOk="0" h="205" w="198">
                  <a:moveTo>
                    <a:pt x="28" y="157"/>
                  </a:moveTo>
                  <a:cubicBezTo>
                    <a:pt x="13" y="139"/>
                    <a:pt x="5" y="119"/>
                    <a:pt x="3" y="101"/>
                  </a:cubicBezTo>
                  <a:cubicBezTo>
                    <a:pt x="0" y="75"/>
                    <a:pt x="9" y="49"/>
                    <a:pt x="28" y="30"/>
                  </a:cubicBezTo>
                  <a:cubicBezTo>
                    <a:pt x="45" y="12"/>
                    <a:pt x="71" y="1"/>
                    <a:pt x="97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109" y="0"/>
                    <a:pt x="121" y="2"/>
                    <a:pt x="133" y="7"/>
                  </a:cubicBezTo>
                  <a:cubicBezTo>
                    <a:pt x="158" y="15"/>
                    <a:pt x="174" y="27"/>
                    <a:pt x="182" y="43"/>
                  </a:cubicBezTo>
                  <a:cubicBezTo>
                    <a:pt x="193" y="64"/>
                    <a:pt x="198" y="87"/>
                    <a:pt x="196" y="110"/>
                  </a:cubicBezTo>
                  <a:cubicBezTo>
                    <a:pt x="193" y="140"/>
                    <a:pt x="177" y="168"/>
                    <a:pt x="153" y="184"/>
                  </a:cubicBezTo>
                  <a:cubicBezTo>
                    <a:pt x="128" y="202"/>
                    <a:pt x="94" y="205"/>
                    <a:pt x="68" y="192"/>
                  </a:cubicBezTo>
                  <a:cubicBezTo>
                    <a:pt x="54" y="186"/>
                    <a:pt x="42" y="175"/>
                    <a:pt x="29" y="160"/>
                  </a:cubicBezTo>
                  <a:cubicBezTo>
                    <a:pt x="29" y="159"/>
                    <a:pt x="28" y="158"/>
                    <a:pt x="28" y="157"/>
                  </a:cubicBezTo>
                  <a:close/>
                  <a:moveTo>
                    <a:pt x="97" y="4"/>
                  </a:moveTo>
                  <a:cubicBezTo>
                    <a:pt x="72" y="4"/>
                    <a:pt x="47" y="14"/>
                    <a:pt x="30" y="32"/>
                  </a:cubicBezTo>
                  <a:cubicBezTo>
                    <a:pt x="12" y="50"/>
                    <a:pt x="3" y="76"/>
                    <a:pt x="6" y="100"/>
                  </a:cubicBezTo>
                  <a:cubicBezTo>
                    <a:pt x="8" y="119"/>
                    <a:pt x="17" y="139"/>
                    <a:pt x="32" y="158"/>
                  </a:cubicBezTo>
                  <a:cubicBezTo>
                    <a:pt x="44" y="173"/>
                    <a:pt x="56" y="183"/>
                    <a:pt x="69" y="189"/>
                  </a:cubicBezTo>
                  <a:cubicBezTo>
                    <a:pt x="95" y="201"/>
                    <a:pt x="127" y="199"/>
                    <a:pt x="151" y="182"/>
                  </a:cubicBezTo>
                  <a:cubicBezTo>
                    <a:pt x="174" y="166"/>
                    <a:pt x="190" y="139"/>
                    <a:pt x="192" y="109"/>
                  </a:cubicBezTo>
                  <a:cubicBezTo>
                    <a:pt x="194" y="88"/>
                    <a:pt x="190" y="65"/>
                    <a:pt x="179" y="44"/>
                  </a:cubicBezTo>
                  <a:cubicBezTo>
                    <a:pt x="171" y="29"/>
                    <a:pt x="156" y="18"/>
                    <a:pt x="132" y="9"/>
                  </a:cubicBezTo>
                  <a:cubicBezTo>
                    <a:pt x="121" y="5"/>
                    <a:pt x="109" y="4"/>
                    <a:pt x="97" y="4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70055" y="4404029"/>
              <a:ext cx="903439" cy="984661"/>
            </a:xfrm>
            <a:custGeom>
              <a:rect b="b" l="l" r="r" t="t"/>
              <a:pathLst>
                <a:path extrusionOk="0" h="171" w="159">
                  <a:moveTo>
                    <a:pt x="18" y="142"/>
                  </a:moveTo>
                  <a:cubicBezTo>
                    <a:pt x="16" y="139"/>
                    <a:pt x="14" y="137"/>
                    <a:pt x="13" y="134"/>
                  </a:cubicBezTo>
                  <a:cubicBezTo>
                    <a:pt x="5" y="121"/>
                    <a:pt x="1" y="105"/>
                    <a:pt x="0" y="87"/>
                  </a:cubicBezTo>
                  <a:cubicBezTo>
                    <a:pt x="0" y="72"/>
                    <a:pt x="1" y="51"/>
                    <a:pt x="14" y="34"/>
                  </a:cubicBezTo>
                  <a:cubicBezTo>
                    <a:pt x="25" y="17"/>
                    <a:pt x="45" y="5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81" y="0"/>
                    <a:pt x="94" y="0"/>
                    <a:pt x="109" y="3"/>
                  </a:cubicBezTo>
                  <a:cubicBezTo>
                    <a:pt x="110" y="4"/>
                    <a:pt x="111" y="4"/>
                    <a:pt x="112" y="4"/>
                  </a:cubicBezTo>
                  <a:cubicBezTo>
                    <a:pt x="121" y="6"/>
                    <a:pt x="131" y="8"/>
                    <a:pt x="137" y="15"/>
                  </a:cubicBezTo>
                  <a:cubicBezTo>
                    <a:pt x="143" y="24"/>
                    <a:pt x="148" y="34"/>
                    <a:pt x="151" y="47"/>
                  </a:cubicBezTo>
                  <a:cubicBezTo>
                    <a:pt x="158" y="69"/>
                    <a:pt x="159" y="92"/>
                    <a:pt x="154" y="114"/>
                  </a:cubicBezTo>
                  <a:cubicBezTo>
                    <a:pt x="151" y="129"/>
                    <a:pt x="145" y="141"/>
                    <a:pt x="137" y="149"/>
                  </a:cubicBezTo>
                  <a:cubicBezTo>
                    <a:pt x="125" y="160"/>
                    <a:pt x="108" y="164"/>
                    <a:pt x="95" y="166"/>
                  </a:cubicBezTo>
                  <a:cubicBezTo>
                    <a:pt x="83" y="168"/>
                    <a:pt x="65" y="171"/>
                    <a:pt x="49" y="165"/>
                  </a:cubicBezTo>
                  <a:cubicBezTo>
                    <a:pt x="37" y="161"/>
                    <a:pt x="26" y="153"/>
                    <a:pt x="18" y="142"/>
                  </a:cubicBezTo>
                  <a:close/>
                  <a:moveTo>
                    <a:pt x="68" y="5"/>
                  </a:moveTo>
                  <a:cubicBezTo>
                    <a:pt x="46" y="8"/>
                    <a:pt x="27" y="19"/>
                    <a:pt x="16" y="35"/>
                  </a:cubicBezTo>
                  <a:cubicBezTo>
                    <a:pt x="5" y="52"/>
                    <a:pt x="3" y="73"/>
                    <a:pt x="3" y="87"/>
                  </a:cubicBezTo>
                  <a:cubicBezTo>
                    <a:pt x="4" y="104"/>
                    <a:pt x="8" y="119"/>
                    <a:pt x="15" y="132"/>
                  </a:cubicBezTo>
                  <a:cubicBezTo>
                    <a:pt x="23" y="146"/>
                    <a:pt x="36" y="157"/>
                    <a:pt x="50" y="162"/>
                  </a:cubicBezTo>
                  <a:cubicBezTo>
                    <a:pt x="62" y="166"/>
                    <a:pt x="76" y="167"/>
                    <a:pt x="94" y="163"/>
                  </a:cubicBezTo>
                  <a:cubicBezTo>
                    <a:pt x="107" y="161"/>
                    <a:pt x="123" y="157"/>
                    <a:pt x="135" y="146"/>
                  </a:cubicBezTo>
                  <a:cubicBezTo>
                    <a:pt x="142" y="139"/>
                    <a:pt x="148" y="128"/>
                    <a:pt x="151" y="113"/>
                  </a:cubicBezTo>
                  <a:cubicBezTo>
                    <a:pt x="156" y="92"/>
                    <a:pt x="155" y="69"/>
                    <a:pt x="148" y="48"/>
                  </a:cubicBezTo>
                  <a:cubicBezTo>
                    <a:pt x="145" y="36"/>
                    <a:pt x="140" y="25"/>
                    <a:pt x="134" y="17"/>
                  </a:cubicBezTo>
                  <a:cubicBezTo>
                    <a:pt x="130" y="11"/>
                    <a:pt x="120" y="9"/>
                    <a:pt x="112" y="7"/>
                  </a:cubicBezTo>
                  <a:cubicBezTo>
                    <a:pt x="111" y="7"/>
                    <a:pt x="109" y="7"/>
                    <a:pt x="108" y="6"/>
                  </a:cubicBezTo>
                  <a:cubicBezTo>
                    <a:pt x="94" y="3"/>
                    <a:pt x="81" y="3"/>
                    <a:pt x="6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161410" y="4515694"/>
              <a:ext cx="741022" cy="781640"/>
            </a:xfrm>
            <a:custGeom>
              <a:rect b="b" l="l" r="r" t="t"/>
              <a:pathLst>
                <a:path extrusionOk="0" h="136" w="130">
                  <a:moveTo>
                    <a:pt x="19" y="104"/>
                  </a:moveTo>
                  <a:cubicBezTo>
                    <a:pt x="13" y="96"/>
                    <a:pt x="8" y="87"/>
                    <a:pt x="5" y="77"/>
                  </a:cubicBezTo>
                  <a:cubicBezTo>
                    <a:pt x="1" y="65"/>
                    <a:pt x="0" y="54"/>
                    <a:pt x="3" y="45"/>
                  </a:cubicBezTo>
                  <a:cubicBezTo>
                    <a:pt x="6" y="37"/>
                    <a:pt x="12" y="29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31" y="14"/>
                    <a:pt x="44" y="8"/>
                    <a:pt x="56" y="4"/>
                  </a:cubicBezTo>
                  <a:cubicBezTo>
                    <a:pt x="68" y="1"/>
                    <a:pt x="80" y="0"/>
                    <a:pt x="91" y="1"/>
                  </a:cubicBezTo>
                  <a:cubicBezTo>
                    <a:pt x="101" y="2"/>
                    <a:pt x="105" y="8"/>
                    <a:pt x="110" y="15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24" y="36"/>
                    <a:pt x="130" y="59"/>
                    <a:pt x="126" y="82"/>
                  </a:cubicBezTo>
                  <a:cubicBezTo>
                    <a:pt x="125" y="91"/>
                    <a:pt x="121" y="106"/>
                    <a:pt x="110" y="116"/>
                  </a:cubicBezTo>
                  <a:cubicBezTo>
                    <a:pt x="95" y="132"/>
                    <a:pt x="69" y="136"/>
                    <a:pt x="47" y="127"/>
                  </a:cubicBezTo>
                  <a:cubicBezTo>
                    <a:pt x="36" y="122"/>
                    <a:pt x="26" y="114"/>
                    <a:pt x="19" y="104"/>
                  </a:cubicBezTo>
                  <a:close/>
                  <a:moveTo>
                    <a:pt x="104" y="12"/>
                  </a:moveTo>
                  <a:cubicBezTo>
                    <a:pt x="101" y="8"/>
                    <a:pt x="97" y="4"/>
                    <a:pt x="91" y="4"/>
                  </a:cubicBezTo>
                  <a:cubicBezTo>
                    <a:pt x="80" y="3"/>
                    <a:pt x="69" y="4"/>
                    <a:pt x="57" y="7"/>
                  </a:cubicBezTo>
                  <a:cubicBezTo>
                    <a:pt x="45" y="11"/>
                    <a:pt x="33" y="17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14" y="31"/>
                    <a:pt x="9" y="38"/>
                    <a:pt x="6" y="46"/>
                  </a:cubicBezTo>
                  <a:cubicBezTo>
                    <a:pt x="3" y="54"/>
                    <a:pt x="4" y="64"/>
                    <a:pt x="7" y="76"/>
                  </a:cubicBezTo>
                  <a:cubicBezTo>
                    <a:pt x="14" y="98"/>
                    <a:pt x="30" y="116"/>
                    <a:pt x="48" y="124"/>
                  </a:cubicBezTo>
                  <a:cubicBezTo>
                    <a:pt x="69" y="133"/>
                    <a:pt x="93" y="129"/>
                    <a:pt x="108" y="114"/>
                  </a:cubicBezTo>
                  <a:cubicBezTo>
                    <a:pt x="118" y="104"/>
                    <a:pt x="122" y="91"/>
                    <a:pt x="123" y="81"/>
                  </a:cubicBezTo>
                  <a:cubicBezTo>
                    <a:pt x="127" y="60"/>
                    <a:pt x="121" y="37"/>
                    <a:pt x="109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6" y="15"/>
                    <a:pt x="105" y="13"/>
                    <a:pt x="104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242618" y="4596902"/>
              <a:ext cx="588755" cy="578617"/>
            </a:xfrm>
            <a:custGeom>
              <a:rect b="b" l="l" r="r" t="t"/>
              <a:pathLst>
                <a:path extrusionOk="0" h="102" w="103">
                  <a:moveTo>
                    <a:pt x="20" y="81"/>
                  </a:moveTo>
                  <a:cubicBezTo>
                    <a:pt x="17" y="77"/>
                    <a:pt x="14" y="73"/>
                    <a:pt x="11" y="69"/>
                  </a:cubicBezTo>
                  <a:cubicBezTo>
                    <a:pt x="5" y="59"/>
                    <a:pt x="0" y="49"/>
                    <a:pt x="1" y="38"/>
                  </a:cubicBezTo>
                  <a:cubicBezTo>
                    <a:pt x="3" y="24"/>
                    <a:pt x="18" y="15"/>
                    <a:pt x="28" y="10"/>
                  </a:cubicBezTo>
                  <a:cubicBezTo>
                    <a:pt x="38" y="5"/>
                    <a:pt x="49" y="0"/>
                    <a:pt x="61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72" y="0"/>
                    <a:pt x="81" y="4"/>
                    <a:pt x="88" y="12"/>
                  </a:cubicBezTo>
                  <a:cubicBezTo>
                    <a:pt x="98" y="23"/>
                    <a:pt x="103" y="42"/>
                    <a:pt x="101" y="58"/>
                  </a:cubicBezTo>
                  <a:cubicBezTo>
                    <a:pt x="99" y="73"/>
                    <a:pt x="90" y="87"/>
                    <a:pt x="78" y="94"/>
                  </a:cubicBezTo>
                  <a:cubicBezTo>
                    <a:pt x="65" y="102"/>
                    <a:pt x="48" y="102"/>
                    <a:pt x="35" y="95"/>
                  </a:cubicBezTo>
                  <a:cubicBezTo>
                    <a:pt x="29" y="92"/>
                    <a:pt x="24" y="87"/>
                    <a:pt x="20" y="81"/>
                  </a:cubicBezTo>
                  <a:close/>
                  <a:moveTo>
                    <a:pt x="61" y="3"/>
                  </a:moveTo>
                  <a:cubicBezTo>
                    <a:pt x="50" y="3"/>
                    <a:pt x="39" y="8"/>
                    <a:pt x="30" y="12"/>
                  </a:cubicBezTo>
                  <a:cubicBezTo>
                    <a:pt x="14" y="20"/>
                    <a:pt x="6" y="29"/>
                    <a:pt x="4" y="39"/>
                  </a:cubicBezTo>
                  <a:cubicBezTo>
                    <a:pt x="3" y="49"/>
                    <a:pt x="8" y="58"/>
                    <a:pt x="14" y="67"/>
                  </a:cubicBezTo>
                  <a:cubicBezTo>
                    <a:pt x="20" y="77"/>
                    <a:pt x="27" y="87"/>
                    <a:pt x="37" y="93"/>
                  </a:cubicBezTo>
                  <a:cubicBezTo>
                    <a:pt x="49" y="99"/>
                    <a:pt x="64" y="99"/>
                    <a:pt x="76" y="92"/>
                  </a:cubicBezTo>
                  <a:cubicBezTo>
                    <a:pt x="87" y="85"/>
                    <a:pt x="96" y="72"/>
                    <a:pt x="98" y="58"/>
                  </a:cubicBezTo>
                  <a:cubicBezTo>
                    <a:pt x="100" y="42"/>
                    <a:pt x="95" y="25"/>
                    <a:pt x="86" y="14"/>
                  </a:cubicBezTo>
                  <a:cubicBezTo>
                    <a:pt x="79" y="7"/>
                    <a:pt x="71" y="3"/>
                    <a:pt x="61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313677" y="4678111"/>
              <a:ext cx="456796" cy="436501"/>
            </a:xfrm>
            <a:custGeom>
              <a:rect b="b" l="l" r="r" t="t"/>
              <a:pathLst>
                <a:path extrusionOk="0" h="76" w="79">
                  <a:moveTo>
                    <a:pt x="15" y="59"/>
                  </a:moveTo>
                  <a:cubicBezTo>
                    <a:pt x="11" y="55"/>
                    <a:pt x="8" y="49"/>
                    <a:pt x="6" y="44"/>
                  </a:cubicBezTo>
                  <a:cubicBezTo>
                    <a:pt x="3" y="40"/>
                    <a:pt x="0" y="34"/>
                    <a:pt x="1" y="28"/>
                  </a:cubicBezTo>
                  <a:cubicBezTo>
                    <a:pt x="3" y="20"/>
                    <a:pt x="10" y="15"/>
                    <a:pt x="17" y="11"/>
                  </a:cubicBezTo>
                  <a:cubicBezTo>
                    <a:pt x="24" y="7"/>
                    <a:pt x="32" y="3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9" y="0"/>
                    <a:pt x="58" y="3"/>
                    <a:pt x="65" y="10"/>
                  </a:cubicBezTo>
                  <a:cubicBezTo>
                    <a:pt x="74" y="19"/>
                    <a:pt x="79" y="32"/>
                    <a:pt x="78" y="43"/>
                  </a:cubicBezTo>
                  <a:cubicBezTo>
                    <a:pt x="76" y="56"/>
                    <a:pt x="67" y="67"/>
                    <a:pt x="56" y="72"/>
                  </a:cubicBezTo>
                  <a:cubicBezTo>
                    <a:pt x="44" y="76"/>
                    <a:pt x="30" y="74"/>
                    <a:pt x="21" y="66"/>
                  </a:cubicBezTo>
                  <a:cubicBezTo>
                    <a:pt x="18" y="64"/>
                    <a:pt x="16" y="62"/>
                    <a:pt x="15" y="59"/>
                  </a:cubicBezTo>
                  <a:close/>
                  <a:moveTo>
                    <a:pt x="41" y="5"/>
                  </a:moveTo>
                  <a:cubicBezTo>
                    <a:pt x="33" y="6"/>
                    <a:pt x="26" y="10"/>
                    <a:pt x="19" y="14"/>
                  </a:cubicBezTo>
                  <a:cubicBezTo>
                    <a:pt x="12" y="17"/>
                    <a:pt x="5" y="21"/>
                    <a:pt x="4" y="28"/>
                  </a:cubicBezTo>
                  <a:cubicBezTo>
                    <a:pt x="3" y="33"/>
                    <a:pt x="6" y="38"/>
                    <a:pt x="8" y="43"/>
                  </a:cubicBezTo>
                  <a:cubicBezTo>
                    <a:pt x="12" y="50"/>
                    <a:pt x="16" y="58"/>
                    <a:pt x="23" y="63"/>
                  </a:cubicBezTo>
                  <a:cubicBezTo>
                    <a:pt x="31" y="71"/>
                    <a:pt x="44" y="73"/>
                    <a:pt x="55" y="69"/>
                  </a:cubicBezTo>
                  <a:cubicBezTo>
                    <a:pt x="65" y="65"/>
                    <a:pt x="73" y="54"/>
                    <a:pt x="75" y="43"/>
                  </a:cubicBezTo>
                  <a:cubicBezTo>
                    <a:pt x="76" y="33"/>
                    <a:pt x="71" y="21"/>
                    <a:pt x="63" y="13"/>
                  </a:cubicBezTo>
                  <a:cubicBezTo>
                    <a:pt x="56" y="6"/>
                    <a:pt x="49" y="3"/>
                    <a:pt x="4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394885" y="4769469"/>
              <a:ext cx="294380" cy="284231"/>
            </a:xfrm>
            <a:custGeom>
              <a:rect b="b" l="l" r="r" t="t"/>
              <a:pathLst>
                <a:path extrusionOk="0" h="50" w="52">
                  <a:moveTo>
                    <a:pt x="6" y="34"/>
                  </a:moveTo>
                  <a:cubicBezTo>
                    <a:pt x="4" y="32"/>
                    <a:pt x="3" y="30"/>
                    <a:pt x="2" y="28"/>
                  </a:cubicBezTo>
                  <a:cubicBezTo>
                    <a:pt x="0" y="22"/>
                    <a:pt x="0" y="16"/>
                    <a:pt x="3" y="11"/>
                  </a:cubicBezTo>
                  <a:cubicBezTo>
                    <a:pt x="7" y="6"/>
                    <a:pt x="14" y="4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8" y="0"/>
                    <a:pt x="35" y="0"/>
                    <a:pt x="40" y="4"/>
                  </a:cubicBezTo>
                  <a:cubicBezTo>
                    <a:pt x="46" y="7"/>
                    <a:pt x="50" y="15"/>
                    <a:pt x="51" y="25"/>
                  </a:cubicBezTo>
                  <a:cubicBezTo>
                    <a:pt x="52" y="33"/>
                    <a:pt x="49" y="42"/>
                    <a:pt x="44" y="46"/>
                  </a:cubicBezTo>
                  <a:cubicBezTo>
                    <a:pt x="39" y="49"/>
                    <a:pt x="33" y="50"/>
                    <a:pt x="27" y="49"/>
                  </a:cubicBezTo>
                  <a:cubicBezTo>
                    <a:pt x="23" y="48"/>
                    <a:pt x="18" y="45"/>
                    <a:pt x="13" y="41"/>
                  </a:cubicBezTo>
                  <a:cubicBezTo>
                    <a:pt x="10" y="39"/>
                    <a:pt x="7" y="37"/>
                    <a:pt x="6" y="34"/>
                  </a:cubicBezTo>
                  <a:close/>
                  <a:moveTo>
                    <a:pt x="20" y="5"/>
                  </a:moveTo>
                  <a:cubicBezTo>
                    <a:pt x="14" y="7"/>
                    <a:pt x="9" y="9"/>
                    <a:pt x="6" y="13"/>
                  </a:cubicBezTo>
                  <a:cubicBezTo>
                    <a:pt x="3" y="17"/>
                    <a:pt x="3" y="22"/>
                    <a:pt x="5" y="27"/>
                  </a:cubicBezTo>
                  <a:cubicBezTo>
                    <a:pt x="7" y="31"/>
                    <a:pt x="10" y="35"/>
                    <a:pt x="15" y="39"/>
                  </a:cubicBezTo>
                  <a:cubicBezTo>
                    <a:pt x="20" y="42"/>
                    <a:pt x="24" y="45"/>
                    <a:pt x="28" y="46"/>
                  </a:cubicBezTo>
                  <a:cubicBezTo>
                    <a:pt x="33" y="47"/>
                    <a:pt x="38" y="46"/>
                    <a:pt x="42" y="43"/>
                  </a:cubicBezTo>
                  <a:cubicBezTo>
                    <a:pt x="47" y="40"/>
                    <a:pt x="49" y="33"/>
                    <a:pt x="48" y="25"/>
                  </a:cubicBezTo>
                  <a:cubicBezTo>
                    <a:pt x="47" y="16"/>
                    <a:pt x="44" y="9"/>
                    <a:pt x="39" y="6"/>
                  </a:cubicBezTo>
                  <a:cubicBezTo>
                    <a:pt x="34" y="3"/>
                    <a:pt x="28" y="3"/>
                    <a:pt x="20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435489" y="4810073"/>
              <a:ext cx="203019" cy="182720"/>
            </a:xfrm>
            <a:custGeom>
              <a:rect b="b" l="l" r="r" t="t"/>
              <a:pathLst>
                <a:path extrusionOk="0" h="33" w="35">
                  <a:moveTo>
                    <a:pt x="4" y="25"/>
                  </a:moveTo>
                  <a:cubicBezTo>
                    <a:pt x="2" y="23"/>
                    <a:pt x="1" y="21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2"/>
                    <a:pt x="2" y="6"/>
                    <a:pt x="7" y="4"/>
                  </a:cubicBezTo>
                  <a:cubicBezTo>
                    <a:pt x="15" y="0"/>
                    <a:pt x="25" y="3"/>
                    <a:pt x="31" y="9"/>
                  </a:cubicBezTo>
                  <a:cubicBezTo>
                    <a:pt x="35" y="14"/>
                    <a:pt x="35" y="20"/>
                    <a:pt x="31" y="24"/>
                  </a:cubicBezTo>
                  <a:cubicBezTo>
                    <a:pt x="26" y="30"/>
                    <a:pt x="15" y="33"/>
                    <a:pt x="7" y="28"/>
                  </a:cubicBezTo>
                  <a:cubicBezTo>
                    <a:pt x="6" y="27"/>
                    <a:pt x="5" y="26"/>
                    <a:pt x="4" y="25"/>
                  </a:cubicBezTo>
                  <a:close/>
                  <a:moveTo>
                    <a:pt x="29" y="12"/>
                  </a:moveTo>
                  <a:cubicBezTo>
                    <a:pt x="29" y="12"/>
                    <a:pt x="29" y="11"/>
                    <a:pt x="28" y="11"/>
                  </a:cubicBezTo>
                  <a:cubicBezTo>
                    <a:pt x="24" y="6"/>
                    <a:pt x="15" y="4"/>
                    <a:pt x="9" y="7"/>
                  </a:cubicBezTo>
                  <a:cubicBezTo>
                    <a:pt x="5" y="9"/>
                    <a:pt x="3" y="12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21"/>
                    <a:pt x="7" y="24"/>
                    <a:pt x="9" y="26"/>
                  </a:cubicBezTo>
                  <a:cubicBezTo>
                    <a:pt x="15" y="30"/>
                    <a:pt x="24" y="27"/>
                    <a:pt x="29" y="22"/>
                  </a:cubicBezTo>
                  <a:cubicBezTo>
                    <a:pt x="30" y="20"/>
                    <a:pt x="33" y="16"/>
                    <a:pt x="29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4"/>
          <p:cNvSpPr/>
          <p:nvPr/>
        </p:nvSpPr>
        <p:spPr>
          <a:xfrm>
            <a:off x="8241567" y="-478653"/>
            <a:ext cx="1370382" cy="1380550"/>
          </a:xfrm>
          <a:custGeom>
            <a:rect b="b" l="l" r="r" t="t"/>
            <a:pathLst>
              <a:path extrusionOk="0" h="241" w="239">
                <a:moveTo>
                  <a:pt x="51" y="209"/>
                </a:moveTo>
                <a:cubicBezTo>
                  <a:pt x="44" y="200"/>
                  <a:pt x="39" y="190"/>
                  <a:pt x="33" y="179"/>
                </a:cubicBezTo>
                <a:cubicBezTo>
                  <a:pt x="17" y="147"/>
                  <a:pt x="0" y="110"/>
                  <a:pt x="9" y="74"/>
                </a:cubicBezTo>
                <a:cubicBezTo>
                  <a:pt x="18" y="42"/>
                  <a:pt x="48" y="15"/>
                  <a:pt x="85" y="7"/>
                </a:cubicBezTo>
                <a:cubicBezTo>
                  <a:pt x="85" y="7"/>
                  <a:pt x="85" y="7"/>
                  <a:pt x="85" y="7"/>
                </a:cubicBezTo>
                <a:cubicBezTo>
                  <a:pt x="119" y="0"/>
                  <a:pt x="166" y="7"/>
                  <a:pt x="194" y="22"/>
                </a:cubicBezTo>
                <a:cubicBezTo>
                  <a:pt x="224" y="39"/>
                  <a:pt x="239" y="95"/>
                  <a:pt x="239" y="128"/>
                </a:cubicBezTo>
                <a:cubicBezTo>
                  <a:pt x="239" y="160"/>
                  <a:pt x="229" y="187"/>
                  <a:pt x="210" y="203"/>
                </a:cubicBezTo>
                <a:cubicBezTo>
                  <a:pt x="193" y="219"/>
                  <a:pt x="169" y="225"/>
                  <a:pt x="148" y="230"/>
                </a:cubicBezTo>
                <a:cubicBezTo>
                  <a:pt x="123" y="236"/>
                  <a:pt x="99" y="241"/>
                  <a:pt x="78" y="231"/>
                </a:cubicBezTo>
                <a:cubicBezTo>
                  <a:pt x="67" y="226"/>
                  <a:pt x="58" y="218"/>
                  <a:pt x="51" y="209"/>
                </a:cubicBezTo>
                <a:close/>
                <a:moveTo>
                  <a:pt x="86" y="11"/>
                </a:moveTo>
                <a:cubicBezTo>
                  <a:pt x="50" y="18"/>
                  <a:pt x="20" y="44"/>
                  <a:pt x="12" y="75"/>
                </a:cubicBezTo>
                <a:cubicBezTo>
                  <a:pt x="3" y="110"/>
                  <a:pt x="20" y="146"/>
                  <a:pt x="36" y="178"/>
                </a:cubicBezTo>
                <a:cubicBezTo>
                  <a:pt x="47" y="198"/>
                  <a:pt x="59" y="219"/>
                  <a:pt x="79" y="228"/>
                </a:cubicBezTo>
                <a:cubicBezTo>
                  <a:pt x="99" y="237"/>
                  <a:pt x="123" y="233"/>
                  <a:pt x="147" y="227"/>
                </a:cubicBezTo>
                <a:cubicBezTo>
                  <a:pt x="168" y="222"/>
                  <a:pt x="191" y="216"/>
                  <a:pt x="208" y="201"/>
                </a:cubicBezTo>
                <a:cubicBezTo>
                  <a:pt x="226" y="185"/>
                  <a:pt x="236" y="159"/>
                  <a:pt x="236" y="128"/>
                </a:cubicBezTo>
                <a:cubicBezTo>
                  <a:pt x="235" y="95"/>
                  <a:pt x="222" y="42"/>
                  <a:pt x="192" y="25"/>
                </a:cubicBezTo>
                <a:cubicBezTo>
                  <a:pt x="165" y="10"/>
                  <a:pt x="119" y="3"/>
                  <a:pt x="86" y="1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8383680" y="-387295"/>
            <a:ext cx="1136906" cy="1177529"/>
          </a:xfrm>
          <a:custGeom>
            <a:rect b="b" l="l" r="r" t="t"/>
            <a:pathLst>
              <a:path extrusionOk="0" h="205" w="197">
                <a:moveTo>
                  <a:pt x="27" y="157"/>
                </a:moveTo>
                <a:cubicBezTo>
                  <a:pt x="13" y="139"/>
                  <a:pt x="4" y="119"/>
                  <a:pt x="2" y="101"/>
                </a:cubicBezTo>
                <a:cubicBezTo>
                  <a:pt x="0" y="75"/>
                  <a:pt x="9" y="49"/>
                  <a:pt x="27" y="30"/>
                </a:cubicBezTo>
                <a:cubicBezTo>
                  <a:pt x="45" y="12"/>
                  <a:pt x="70" y="1"/>
                  <a:pt x="97" y="1"/>
                </a:cubicBezTo>
                <a:cubicBezTo>
                  <a:pt x="97" y="1"/>
                  <a:pt x="97" y="1"/>
                  <a:pt x="97" y="1"/>
                </a:cubicBezTo>
                <a:cubicBezTo>
                  <a:pt x="109" y="0"/>
                  <a:pt x="121" y="2"/>
                  <a:pt x="133" y="7"/>
                </a:cubicBezTo>
                <a:cubicBezTo>
                  <a:pt x="157" y="15"/>
                  <a:pt x="173" y="27"/>
                  <a:pt x="181" y="43"/>
                </a:cubicBezTo>
                <a:cubicBezTo>
                  <a:pt x="192" y="64"/>
                  <a:pt x="197" y="87"/>
                  <a:pt x="195" y="110"/>
                </a:cubicBezTo>
                <a:cubicBezTo>
                  <a:pt x="192" y="140"/>
                  <a:pt x="176" y="168"/>
                  <a:pt x="152" y="184"/>
                </a:cubicBezTo>
                <a:cubicBezTo>
                  <a:pt x="127" y="202"/>
                  <a:pt x="94" y="205"/>
                  <a:pt x="67" y="192"/>
                </a:cubicBezTo>
                <a:cubicBezTo>
                  <a:pt x="54" y="186"/>
                  <a:pt x="41" y="175"/>
                  <a:pt x="29" y="160"/>
                </a:cubicBezTo>
                <a:cubicBezTo>
                  <a:pt x="28" y="159"/>
                  <a:pt x="28" y="158"/>
                  <a:pt x="27" y="157"/>
                </a:cubicBezTo>
                <a:close/>
                <a:moveTo>
                  <a:pt x="97" y="4"/>
                </a:moveTo>
                <a:cubicBezTo>
                  <a:pt x="71" y="4"/>
                  <a:pt x="47" y="14"/>
                  <a:pt x="29" y="32"/>
                </a:cubicBezTo>
                <a:cubicBezTo>
                  <a:pt x="12" y="50"/>
                  <a:pt x="3" y="76"/>
                  <a:pt x="5" y="100"/>
                </a:cubicBezTo>
                <a:cubicBezTo>
                  <a:pt x="7" y="119"/>
                  <a:pt x="16" y="139"/>
                  <a:pt x="31" y="158"/>
                </a:cubicBezTo>
                <a:cubicBezTo>
                  <a:pt x="43" y="173"/>
                  <a:pt x="56" y="183"/>
                  <a:pt x="69" y="189"/>
                </a:cubicBezTo>
                <a:cubicBezTo>
                  <a:pt x="94" y="201"/>
                  <a:pt x="126" y="198"/>
                  <a:pt x="151" y="182"/>
                </a:cubicBezTo>
                <a:cubicBezTo>
                  <a:pt x="174" y="166"/>
                  <a:pt x="189" y="139"/>
                  <a:pt x="192" y="109"/>
                </a:cubicBezTo>
                <a:cubicBezTo>
                  <a:pt x="194" y="88"/>
                  <a:pt x="189" y="65"/>
                  <a:pt x="179" y="44"/>
                </a:cubicBezTo>
                <a:cubicBezTo>
                  <a:pt x="171" y="29"/>
                  <a:pt x="155" y="18"/>
                  <a:pt x="132" y="9"/>
                </a:cubicBezTo>
                <a:cubicBezTo>
                  <a:pt x="120" y="5"/>
                  <a:pt x="108" y="4"/>
                  <a:pt x="97" y="4"/>
                </a:cubicBezTo>
                <a:close/>
                <a:moveTo>
                  <a:pt x="97" y="2"/>
                </a:moveTo>
                <a:cubicBezTo>
                  <a:pt x="97" y="2"/>
                  <a:pt x="97" y="2"/>
                  <a:pt x="97" y="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/>
          <p:nvPr/>
        </p:nvSpPr>
        <p:spPr>
          <a:xfrm>
            <a:off x="8505492" y="-285784"/>
            <a:ext cx="913587" cy="974506"/>
          </a:xfrm>
          <a:custGeom>
            <a:rect b="b" l="l" r="r" t="t"/>
            <a:pathLst>
              <a:path extrusionOk="0" h="170" w="160">
                <a:moveTo>
                  <a:pt x="19" y="142"/>
                </a:moveTo>
                <a:cubicBezTo>
                  <a:pt x="17" y="139"/>
                  <a:pt x="15" y="137"/>
                  <a:pt x="13" y="134"/>
                </a:cubicBezTo>
                <a:cubicBezTo>
                  <a:pt x="5" y="121"/>
                  <a:pt x="1" y="105"/>
                  <a:pt x="1" y="87"/>
                </a:cubicBezTo>
                <a:cubicBezTo>
                  <a:pt x="0" y="72"/>
                  <a:pt x="2" y="51"/>
                  <a:pt x="14" y="34"/>
                </a:cubicBezTo>
                <a:cubicBezTo>
                  <a:pt x="26" y="17"/>
                  <a:pt x="45" y="5"/>
                  <a:pt x="68" y="2"/>
                </a:cubicBezTo>
                <a:cubicBezTo>
                  <a:pt x="68" y="2"/>
                  <a:pt x="68" y="2"/>
                  <a:pt x="68" y="2"/>
                </a:cubicBezTo>
                <a:cubicBezTo>
                  <a:pt x="81" y="0"/>
                  <a:pt x="95" y="0"/>
                  <a:pt x="109" y="3"/>
                </a:cubicBezTo>
                <a:cubicBezTo>
                  <a:pt x="110" y="4"/>
                  <a:pt x="112" y="4"/>
                  <a:pt x="113" y="4"/>
                </a:cubicBezTo>
                <a:cubicBezTo>
                  <a:pt x="122" y="6"/>
                  <a:pt x="132" y="8"/>
                  <a:pt x="137" y="15"/>
                </a:cubicBezTo>
                <a:cubicBezTo>
                  <a:pt x="143" y="24"/>
                  <a:pt x="148" y="34"/>
                  <a:pt x="152" y="47"/>
                </a:cubicBezTo>
                <a:cubicBezTo>
                  <a:pt x="159" y="69"/>
                  <a:pt x="160" y="92"/>
                  <a:pt x="155" y="114"/>
                </a:cubicBezTo>
                <a:cubicBezTo>
                  <a:pt x="152" y="129"/>
                  <a:pt x="146" y="141"/>
                  <a:pt x="137" y="149"/>
                </a:cubicBezTo>
                <a:cubicBezTo>
                  <a:pt x="125" y="160"/>
                  <a:pt x="109" y="164"/>
                  <a:pt x="95" y="166"/>
                </a:cubicBezTo>
                <a:cubicBezTo>
                  <a:pt x="83" y="168"/>
                  <a:pt x="66" y="170"/>
                  <a:pt x="50" y="165"/>
                </a:cubicBezTo>
                <a:cubicBezTo>
                  <a:pt x="38" y="161"/>
                  <a:pt x="27" y="153"/>
                  <a:pt x="19" y="142"/>
                </a:cubicBezTo>
                <a:close/>
                <a:moveTo>
                  <a:pt x="69" y="5"/>
                </a:moveTo>
                <a:cubicBezTo>
                  <a:pt x="47" y="8"/>
                  <a:pt x="28" y="19"/>
                  <a:pt x="17" y="35"/>
                </a:cubicBezTo>
                <a:cubicBezTo>
                  <a:pt x="5" y="52"/>
                  <a:pt x="3" y="73"/>
                  <a:pt x="4" y="87"/>
                </a:cubicBezTo>
                <a:cubicBezTo>
                  <a:pt x="4" y="104"/>
                  <a:pt x="8" y="119"/>
                  <a:pt x="16" y="132"/>
                </a:cubicBezTo>
                <a:cubicBezTo>
                  <a:pt x="24" y="146"/>
                  <a:pt x="37" y="157"/>
                  <a:pt x="51" y="162"/>
                </a:cubicBezTo>
                <a:cubicBezTo>
                  <a:pt x="62" y="166"/>
                  <a:pt x="76" y="166"/>
                  <a:pt x="95" y="163"/>
                </a:cubicBezTo>
                <a:cubicBezTo>
                  <a:pt x="108" y="161"/>
                  <a:pt x="124" y="157"/>
                  <a:pt x="135" y="146"/>
                </a:cubicBezTo>
                <a:cubicBezTo>
                  <a:pt x="143" y="139"/>
                  <a:pt x="149" y="128"/>
                  <a:pt x="152" y="113"/>
                </a:cubicBezTo>
                <a:cubicBezTo>
                  <a:pt x="157" y="92"/>
                  <a:pt x="156" y="69"/>
                  <a:pt x="149" y="48"/>
                </a:cubicBezTo>
                <a:cubicBezTo>
                  <a:pt x="145" y="36"/>
                  <a:pt x="140" y="25"/>
                  <a:pt x="135" y="17"/>
                </a:cubicBezTo>
                <a:cubicBezTo>
                  <a:pt x="130" y="11"/>
                  <a:pt x="121" y="9"/>
                  <a:pt x="112" y="7"/>
                </a:cubicBezTo>
                <a:cubicBezTo>
                  <a:pt x="111" y="7"/>
                  <a:pt x="110" y="7"/>
                  <a:pt x="108" y="6"/>
                </a:cubicBezTo>
                <a:cubicBezTo>
                  <a:pt x="94" y="3"/>
                  <a:pt x="81" y="3"/>
                  <a:pt x="69" y="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8596854" y="-174119"/>
            <a:ext cx="741023" cy="781640"/>
          </a:xfrm>
          <a:custGeom>
            <a:rect b="b" l="l" r="r" t="t"/>
            <a:pathLst>
              <a:path extrusionOk="0" h="136" w="129">
                <a:moveTo>
                  <a:pt x="18" y="104"/>
                </a:moveTo>
                <a:cubicBezTo>
                  <a:pt x="12" y="96"/>
                  <a:pt x="7" y="87"/>
                  <a:pt x="4" y="77"/>
                </a:cubicBezTo>
                <a:cubicBezTo>
                  <a:pt x="0" y="65"/>
                  <a:pt x="0" y="54"/>
                  <a:pt x="3" y="45"/>
                </a:cubicBezTo>
                <a:cubicBezTo>
                  <a:pt x="6" y="37"/>
                  <a:pt x="11" y="29"/>
                  <a:pt x="21" y="22"/>
                </a:cubicBezTo>
                <a:cubicBezTo>
                  <a:pt x="21" y="22"/>
                  <a:pt x="21" y="22"/>
                  <a:pt x="21" y="22"/>
                </a:cubicBezTo>
                <a:cubicBezTo>
                  <a:pt x="31" y="14"/>
                  <a:pt x="43" y="8"/>
                  <a:pt x="56" y="4"/>
                </a:cubicBezTo>
                <a:cubicBezTo>
                  <a:pt x="68" y="1"/>
                  <a:pt x="80" y="0"/>
                  <a:pt x="91" y="1"/>
                </a:cubicBezTo>
                <a:cubicBezTo>
                  <a:pt x="100" y="2"/>
                  <a:pt x="105" y="8"/>
                  <a:pt x="109" y="15"/>
                </a:cubicBezTo>
                <a:cubicBezTo>
                  <a:pt x="111" y="17"/>
                  <a:pt x="111" y="17"/>
                  <a:pt x="111" y="17"/>
                </a:cubicBezTo>
                <a:cubicBezTo>
                  <a:pt x="124" y="36"/>
                  <a:pt x="129" y="59"/>
                  <a:pt x="126" y="82"/>
                </a:cubicBezTo>
                <a:cubicBezTo>
                  <a:pt x="124" y="91"/>
                  <a:pt x="120" y="106"/>
                  <a:pt x="110" y="116"/>
                </a:cubicBezTo>
                <a:cubicBezTo>
                  <a:pt x="94" y="132"/>
                  <a:pt x="68" y="136"/>
                  <a:pt x="46" y="127"/>
                </a:cubicBezTo>
                <a:cubicBezTo>
                  <a:pt x="36" y="122"/>
                  <a:pt x="26" y="114"/>
                  <a:pt x="18" y="104"/>
                </a:cubicBezTo>
                <a:close/>
                <a:moveTo>
                  <a:pt x="103" y="12"/>
                </a:moveTo>
                <a:cubicBezTo>
                  <a:pt x="100" y="8"/>
                  <a:pt x="97" y="4"/>
                  <a:pt x="90" y="4"/>
                </a:cubicBezTo>
                <a:cubicBezTo>
                  <a:pt x="80" y="3"/>
                  <a:pt x="68" y="4"/>
                  <a:pt x="57" y="7"/>
                </a:cubicBezTo>
                <a:cubicBezTo>
                  <a:pt x="44" y="11"/>
                  <a:pt x="33" y="16"/>
                  <a:pt x="23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14" y="31"/>
                  <a:pt x="8" y="38"/>
                  <a:pt x="6" y="46"/>
                </a:cubicBezTo>
                <a:cubicBezTo>
                  <a:pt x="3" y="54"/>
                  <a:pt x="3" y="64"/>
                  <a:pt x="7" y="76"/>
                </a:cubicBezTo>
                <a:cubicBezTo>
                  <a:pt x="14" y="98"/>
                  <a:pt x="29" y="116"/>
                  <a:pt x="48" y="124"/>
                </a:cubicBezTo>
                <a:cubicBezTo>
                  <a:pt x="68" y="133"/>
                  <a:pt x="93" y="129"/>
                  <a:pt x="107" y="114"/>
                </a:cubicBezTo>
                <a:cubicBezTo>
                  <a:pt x="117" y="104"/>
                  <a:pt x="121" y="91"/>
                  <a:pt x="123" y="81"/>
                </a:cubicBezTo>
                <a:cubicBezTo>
                  <a:pt x="126" y="60"/>
                  <a:pt x="121" y="37"/>
                  <a:pt x="108" y="19"/>
                </a:cubicBezTo>
                <a:cubicBezTo>
                  <a:pt x="107" y="17"/>
                  <a:pt x="107" y="17"/>
                  <a:pt x="107" y="17"/>
                </a:cubicBezTo>
                <a:cubicBezTo>
                  <a:pt x="106" y="15"/>
                  <a:pt x="105" y="13"/>
                  <a:pt x="103" y="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8678062" y="-92910"/>
            <a:ext cx="598909" cy="588764"/>
          </a:xfrm>
          <a:custGeom>
            <a:rect b="b" l="l" r="r" t="t"/>
            <a:pathLst>
              <a:path extrusionOk="0" h="102" w="104">
                <a:moveTo>
                  <a:pt x="20" y="81"/>
                </a:moveTo>
                <a:cubicBezTo>
                  <a:pt x="17" y="77"/>
                  <a:pt x="14" y="73"/>
                  <a:pt x="12" y="69"/>
                </a:cubicBezTo>
                <a:cubicBezTo>
                  <a:pt x="6" y="59"/>
                  <a:pt x="0" y="49"/>
                  <a:pt x="2" y="38"/>
                </a:cubicBezTo>
                <a:cubicBezTo>
                  <a:pt x="4" y="24"/>
                  <a:pt x="18" y="15"/>
                  <a:pt x="29" y="10"/>
                </a:cubicBezTo>
                <a:cubicBezTo>
                  <a:pt x="38" y="5"/>
                  <a:pt x="50" y="0"/>
                  <a:pt x="62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72" y="0"/>
                  <a:pt x="82" y="4"/>
                  <a:pt x="89" y="12"/>
                </a:cubicBezTo>
                <a:cubicBezTo>
                  <a:pt x="99" y="23"/>
                  <a:pt x="104" y="42"/>
                  <a:pt x="101" y="58"/>
                </a:cubicBezTo>
                <a:cubicBezTo>
                  <a:pt x="99" y="73"/>
                  <a:pt x="90" y="87"/>
                  <a:pt x="78" y="94"/>
                </a:cubicBezTo>
                <a:cubicBezTo>
                  <a:pt x="65" y="102"/>
                  <a:pt x="48" y="102"/>
                  <a:pt x="36" y="95"/>
                </a:cubicBezTo>
                <a:cubicBezTo>
                  <a:pt x="30" y="92"/>
                  <a:pt x="25" y="87"/>
                  <a:pt x="20" y="81"/>
                </a:cubicBezTo>
                <a:close/>
                <a:moveTo>
                  <a:pt x="62" y="3"/>
                </a:moveTo>
                <a:cubicBezTo>
                  <a:pt x="50" y="3"/>
                  <a:pt x="39" y="8"/>
                  <a:pt x="30" y="12"/>
                </a:cubicBezTo>
                <a:cubicBezTo>
                  <a:pt x="14" y="20"/>
                  <a:pt x="6" y="29"/>
                  <a:pt x="5" y="39"/>
                </a:cubicBezTo>
                <a:cubicBezTo>
                  <a:pt x="3" y="49"/>
                  <a:pt x="9" y="58"/>
                  <a:pt x="14" y="67"/>
                </a:cubicBezTo>
                <a:cubicBezTo>
                  <a:pt x="21" y="77"/>
                  <a:pt x="28" y="87"/>
                  <a:pt x="37" y="93"/>
                </a:cubicBezTo>
                <a:cubicBezTo>
                  <a:pt x="49" y="99"/>
                  <a:pt x="64" y="99"/>
                  <a:pt x="76" y="91"/>
                </a:cubicBezTo>
                <a:cubicBezTo>
                  <a:pt x="88" y="85"/>
                  <a:pt x="96" y="72"/>
                  <a:pt x="98" y="58"/>
                </a:cubicBezTo>
                <a:cubicBezTo>
                  <a:pt x="100" y="42"/>
                  <a:pt x="96" y="25"/>
                  <a:pt x="86" y="14"/>
                </a:cubicBezTo>
                <a:cubicBezTo>
                  <a:pt x="80" y="7"/>
                  <a:pt x="71" y="3"/>
                  <a:pt x="62" y="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8749115" y="-11701"/>
            <a:ext cx="456796" cy="436501"/>
          </a:xfrm>
          <a:custGeom>
            <a:rect b="b" l="l" r="r" t="t"/>
            <a:pathLst>
              <a:path extrusionOk="0" h="76" w="79">
                <a:moveTo>
                  <a:pt x="14" y="59"/>
                </a:moveTo>
                <a:cubicBezTo>
                  <a:pt x="10" y="55"/>
                  <a:pt x="8" y="49"/>
                  <a:pt x="5" y="44"/>
                </a:cubicBezTo>
                <a:cubicBezTo>
                  <a:pt x="3" y="40"/>
                  <a:pt x="0" y="34"/>
                  <a:pt x="1" y="28"/>
                </a:cubicBezTo>
                <a:cubicBezTo>
                  <a:pt x="2" y="20"/>
                  <a:pt x="10" y="15"/>
                  <a:pt x="17" y="11"/>
                </a:cubicBezTo>
                <a:cubicBezTo>
                  <a:pt x="24" y="7"/>
                  <a:pt x="32" y="3"/>
                  <a:pt x="40" y="1"/>
                </a:cubicBezTo>
                <a:cubicBezTo>
                  <a:pt x="40" y="1"/>
                  <a:pt x="40" y="1"/>
                  <a:pt x="40" y="1"/>
                </a:cubicBezTo>
                <a:cubicBezTo>
                  <a:pt x="49" y="0"/>
                  <a:pt x="58" y="3"/>
                  <a:pt x="65" y="10"/>
                </a:cubicBezTo>
                <a:cubicBezTo>
                  <a:pt x="73" y="19"/>
                  <a:pt x="79" y="32"/>
                  <a:pt x="77" y="43"/>
                </a:cubicBezTo>
                <a:cubicBezTo>
                  <a:pt x="76" y="56"/>
                  <a:pt x="67" y="67"/>
                  <a:pt x="55" y="72"/>
                </a:cubicBezTo>
                <a:cubicBezTo>
                  <a:pt x="44" y="76"/>
                  <a:pt x="30" y="74"/>
                  <a:pt x="20" y="66"/>
                </a:cubicBezTo>
                <a:cubicBezTo>
                  <a:pt x="18" y="64"/>
                  <a:pt x="16" y="62"/>
                  <a:pt x="14" y="59"/>
                </a:cubicBezTo>
                <a:close/>
                <a:moveTo>
                  <a:pt x="41" y="5"/>
                </a:moveTo>
                <a:cubicBezTo>
                  <a:pt x="33" y="6"/>
                  <a:pt x="26" y="10"/>
                  <a:pt x="18" y="14"/>
                </a:cubicBezTo>
                <a:cubicBezTo>
                  <a:pt x="12" y="17"/>
                  <a:pt x="5" y="21"/>
                  <a:pt x="4" y="28"/>
                </a:cubicBezTo>
                <a:cubicBezTo>
                  <a:pt x="3" y="33"/>
                  <a:pt x="5" y="38"/>
                  <a:pt x="8" y="43"/>
                </a:cubicBezTo>
                <a:cubicBezTo>
                  <a:pt x="12" y="50"/>
                  <a:pt x="16" y="58"/>
                  <a:pt x="22" y="63"/>
                </a:cubicBezTo>
                <a:cubicBezTo>
                  <a:pt x="31" y="71"/>
                  <a:pt x="44" y="73"/>
                  <a:pt x="54" y="69"/>
                </a:cubicBezTo>
                <a:cubicBezTo>
                  <a:pt x="65" y="65"/>
                  <a:pt x="73" y="54"/>
                  <a:pt x="74" y="43"/>
                </a:cubicBezTo>
                <a:cubicBezTo>
                  <a:pt x="75" y="33"/>
                  <a:pt x="71" y="21"/>
                  <a:pt x="62" y="13"/>
                </a:cubicBezTo>
                <a:cubicBezTo>
                  <a:pt x="56" y="6"/>
                  <a:pt x="48" y="3"/>
                  <a:pt x="41" y="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8830322" y="79656"/>
            <a:ext cx="304529" cy="284231"/>
          </a:xfrm>
          <a:custGeom>
            <a:rect b="b" l="l" r="r" t="t"/>
            <a:pathLst>
              <a:path extrusionOk="0" h="50" w="53">
                <a:moveTo>
                  <a:pt x="6" y="34"/>
                </a:moveTo>
                <a:cubicBezTo>
                  <a:pt x="5" y="32"/>
                  <a:pt x="3" y="30"/>
                  <a:pt x="3" y="28"/>
                </a:cubicBezTo>
                <a:cubicBezTo>
                  <a:pt x="0" y="22"/>
                  <a:pt x="1" y="16"/>
                  <a:pt x="4" y="11"/>
                </a:cubicBezTo>
                <a:cubicBezTo>
                  <a:pt x="8" y="6"/>
                  <a:pt x="14" y="4"/>
                  <a:pt x="19" y="2"/>
                </a:cubicBezTo>
                <a:cubicBezTo>
                  <a:pt x="19" y="2"/>
                  <a:pt x="19" y="2"/>
                  <a:pt x="19" y="2"/>
                </a:cubicBezTo>
                <a:cubicBezTo>
                  <a:pt x="28" y="0"/>
                  <a:pt x="35" y="0"/>
                  <a:pt x="41" y="4"/>
                </a:cubicBezTo>
                <a:cubicBezTo>
                  <a:pt x="47" y="7"/>
                  <a:pt x="51" y="15"/>
                  <a:pt x="52" y="25"/>
                </a:cubicBezTo>
                <a:cubicBezTo>
                  <a:pt x="53" y="33"/>
                  <a:pt x="50" y="42"/>
                  <a:pt x="44" y="46"/>
                </a:cubicBezTo>
                <a:cubicBezTo>
                  <a:pt x="40" y="49"/>
                  <a:pt x="34" y="50"/>
                  <a:pt x="28" y="49"/>
                </a:cubicBezTo>
                <a:cubicBezTo>
                  <a:pt x="23" y="48"/>
                  <a:pt x="19" y="45"/>
                  <a:pt x="14" y="41"/>
                </a:cubicBezTo>
                <a:cubicBezTo>
                  <a:pt x="10" y="39"/>
                  <a:pt x="8" y="37"/>
                  <a:pt x="6" y="34"/>
                </a:cubicBezTo>
                <a:close/>
                <a:moveTo>
                  <a:pt x="20" y="5"/>
                </a:moveTo>
                <a:cubicBezTo>
                  <a:pt x="14" y="7"/>
                  <a:pt x="9" y="9"/>
                  <a:pt x="6" y="13"/>
                </a:cubicBezTo>
                <a:cubicBezTo>
                  <a:pt x="4" y="17"/>
                  <a:pt x="3" y="22"/>
                  <a:pt x="6" y="27"/>
                </a:cubicBezTo>
                <a:cubicBezTo>
                  <a:pt x="7" y="31"/>
                  <a:pt x="11" y="35"/>
                  <a:pt x="15" y="39"/>
                </a:cubicBezTo>
                <a:cubicBezTo>
                  <a:pt x="20" y="42"/>
                  <a:pt x="24" y="45"/>
                  <a:pt x="29" y="46"/>
                </a:cubicBezTo>
                <a:cubicBezTo>
                  <a:pt x="34" y="47"/>
                  <a:pt x="39" y="46"/>
                  <a:pt x="42" y="43"/>
                </a:cubicBezTo>
                <a:cubicBezTo>
                  <a:pt x="47" y="40"/>
                  <a:pt x="50" y="33"/>
                  <a:pt x="49" y="25"/>
                </a:cubicBezTo>
                <a:cubicBezTo>
                  <a:pt x="48" y="16"/>
                  <a:pt x="44" y="9"/>
                  <a:pt x="39" y="6"/>
                </a:cubicBezTo>
                <a:cubicBezTo>
                  <a:pt x="34" y="3"/>
                  <a:pt x="28" y="3"/>
                  <a:pt x="20" y="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8870926" y="120260"/>
            <a:ext cx="213173" cy="182720"/>
          </a:xfrm>
          <a:custGeom>
            <a:rect b="b" l="l" r="r" t="t"/>
            <a:pathLst>
              <a:path extrusionOk="0" h="33" w="36">
                <a:moveTo>
                  <a:pt x="5" y="25"/>
                </a:moveTo>
                <a:cubicBezTo>
                  <a:pt x="3" y="23"/>
                  <a:pt x="2" y="21"/>
                  <a:pt x="2" y="18"/>
                </a:cubicBezTo>
                <a:cubicBezTo>
                  <a:pt x="2" y="18"/>
                  <a:pt x="2" y="18"/>
                  <a:pt x="2" y="18"/>
                </a:cubicBezTo>
                <a:cubicBezTo>
                  <a:pt x="0" y="12"/>
                  <a:pt x="3" y="6"/>
                  <a:pt x="8" y="4"/>
                </a:cubicBezTo>
                <a:cubicBezTo>
                  <a:pt x="15" y="0"/>
                  <a:pt x="26" y="3"/>
                  <a:pt x="31" y="9"/>
                </a:cubicBezTo>
                <a:cubicBezTo>
                  <a:pt x="36" y="14"/>
                  <a:pt x="36" y="19"/>
                  <a:pt x="31" y="24"/>
                </a:cubicBezTo>
                <a:cubicBezTo>
                  <a:pt x="26" y="30"/>
                  <a:pt x="15" y="33"/>
                  <a:pt x="8" y="28"/>
                </a:cubicBezTo>
                <a:cubicBezTo>
                  <a:pt x="7" y="27"/>
                  <a:pt x="5" y="26"/>
                  <a:pt x="5" y="25"/>
                </a:cubicBezTo>
                <a:close/>
                <a:moveTo>
                  <a:pt x="30" y="12"/>
                </a:moveTo>
                <a:cubicBezTo>
                  <a:pt x="29" y="12"/>
                  <a:pt x="29" y="11"/>
                  <a:pt x="29" y="11"/>
                </a:cubicBezTo>
                <a:cubicBezTo>
                  <a:pt x="24" y="6"/>
                  <a:pt x="15" y="4"/>
                  <a:pt x="9" y="7"/>
                </a:cubicBezTo>
                <a:cubicBezTo>
                  <a:pt x="5" y="9"/>
                  <a:pt x="4" y="12"/>
                  <a:pt x="5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21"/>
                  <a:pt x="7" y="24"/>
                  <a:pt x="10" y="26"/>
                </a:cubicBezTo>
                <a:cubicBezTo>
                  <a:pt x="16" y="30"/>
                  <a:pt x="25" y="27"/>
                  <a:pt x="29" y="22"/>
                </a:cubicBezTo>
                <a:cubicBezTo>
                  <a:pt x="31" y="20"/>
                  <a:pt x="33" y="16"/>
                  <a:pt x="30" y="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" name="Google Shape;127;p4"/>
          <p:cNvGrpSpPr/>
          <p:nvPr/>
        </p:nvGrpSpPr>
        <p:grpSpPr>
          <a:xfrm>
            <a:off x="7338136" y="3459978"/>
            <a:ext cx="2639247" cy="2253546"/>
            <a:chOff x="7338136" y="3459978"/>
            <a:chExt cx="2639247" cy="2253546"/>
          </a:xfrm>
        </p:grpSpPr>
        <p:sp>
          <p:nvSpPr>
            <p:cNvPr id="128" name="Google Shape;128;p4"/>
            <p:cNvSpPr/>
            <p:nvPr/>
          </p:nvSpPr>
          <p:spPr>
            <a:xfrm>
              <a:off x="7338136" y="3459978"/>
              <a:ext cx="2639247" cy="2253545"/>
            </a:xfrm>
            <a:custGeom>
              <a:rect b="b" l="l" r="r" t="t"/>
              <a:pathLst>
                <a:path extrusionOk="0" h="393" w="459">
                  <a:moveTo>
                    <a:pt x="43" y="234"/>
                  </a:moveTo>
                  <a:cubicBezTo>
                    <a:pt x="62" y="228"/>
                    <a:pt x="82" y="226"/>
                    <a:pt x="100" y="217"/>
                  </a:cubicBezTo>
                  <a:cubicBezTo>
                    <a:pt x="130" y="202"/>
                    <a:pt x="145" y="169"/>
                    <a:pt x="156" y="137"/>
                  </a:cubicBezTo>
                  <a:cubicBezTo>
                    <a:pt x="167" y="106"/>
                    <a:pt x="176" y="72"/>
                    <a:pt x="198" y="47"/>
                  </a:cubicBezTo>
                  <a:cubicBezTo>
                    <a:pt x="217" y="25"/>
                    <a:pt x="245" y="13"/>
                    <a:pt x="274" y="6"/>
                  </a:cubicBezTo>
                  <a:cubicBezTo>
                    <a:pt x="303" y="0"/>
                    <a:pt x="368" y="24"/>
                    <a:pt x="386" y="48"/>
                  </a:cubicBezTo>
                  <a:cubicBezTo>
                    <a:pt x="459" y="143"/>
                    <a:pt x="365" y="229"/>
                    <a:pt x="287" y="320"/>
                  </a:cubicBezTo>
                  <a:cubicBezTo>
                    <a:pt x="225" y="393"/>
                    <a:pt x="162" y="364"/>
                    <a:pt x="130" y="347"/>
                  </a:cubicBezTo>
                  <a:cubicBezTo>
                    <a:pt x="96" y="328"/>
                    <a:pt x="61" y="307"/>
                    <a:pt x="27" y="287"/>
                  </a:cubicBezTo>
                  <a:cubicBezTo>
                    <a:pt x="16" y="281"/>
                    <a:pt x="0" y="275"/>
                    <a:pt x="6" y="259"/>
                  </a:cubicBezTo>
                  <a:cubicBezTo>
                    <a:pt x="11" y="246"/>
                    <a:pt x="30" y="238"/>
                    <a:pt x="43" y="2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180661" y="4048743"/>
              <a:ext cx="1654608" cy="1664782"/>
            </a:xfrm>
            <a:custGeom>
              <a:rect b="b" l="l" r="r" t="t"/>
              <a:pathLst>
                <a:path extrusionOk="0" h="289" w="288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8343077" y="4160402"/>
              <a:ext cx="1370382" cy="1411009"/>
            </a:xfrm>
            <a:custGeom>
              <a:rect b="b" l="l" r="r" t="t"/>
              <a:pathLst>
                <a:path extrusionOk="0" h="246" w="238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8485190" y="4282216"/>
              <a:ext cx="1106457" cy="1177529"/>
            </a:xfrm>
            <a:custGeom>
              <a:rect b="b" l="l" r="r" t="t"/>
              <a:pathLst>
                <a:path extrusionOk="0" h="206" w="192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8607001" y="4414182"/>
              <a:ext cx="893283" cy="933903"/>
            </a:xfrm>
            <a:custGeom>
              <a:rect b="b" l="l" r="r" t="t"/>
              <a:pathLst>
                <a:path extrusionOk="0" h="164" w="156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8698364" y="4505540"/>
              <a:ext cx="720722" cy="710577"/>
            </a:xfrm>
            <a:custGeom>
              <a:rect b="b" l="l" r="r" t="t"/>
              <a:pathLst>
                <a:path extrusionOk="0" h="123" w="125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8789719" y="4617205"/>
              <a:ext cx="548151" cy="527858"/>
            </a:xfrm>
            <a:custGeom>
              <a:rect b="b" l="l" r="r" t="t"/>
              <a:pathLst>
                <a:path extrusionOk="0" h="91" w="94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8881081" y="4718716"/>
              <a:ext cx="365434" cy="345137"/>
            </a:xfrm>
            <a:custGeom>
              <a:rect b="b" l="l" r="r" t="t"/>
              <a:pathLst>
                <a:path extrusionOk="0" h="60" w="63">
                  <a:moveTo>
                    <a:pt x="7" y="41"/>
                  </a:moveTo>
                  <a:cubicBezTo>
                    <a:pt x="5" y="39"/>
                    <a:pt x="4" y="37"/>
                    <a:pt x="3" y="34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8" y="58"/>
                    <a:pt x="22" y="55"/>
                    <a:pt x="16" y="50"/>
                  </a:cubicBezTo>
                  <a:cubicBezTo>
                    <a:pt x="12" y="47"/>
                    <a:pt x="9" y="44"/>
                    <a:pt x="7" y="41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0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1"/>
                    <a:pt x="29" y="54"/>
                    <a:pt x="34" y="55"/>
                  </a:cubicBezTo>
                  <a:cubicBezTo>
                    <a:pt x="40" y="56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19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8941987" y="4769469"/>
              <a:ext cx="243623" cy="223324"/>
            </a:xfrm>
            <a:custGeom>
              <a:rect b="b" l="l" r="r" t="t"/>
              <a:pathLst>
                <a:path extrusionOk="0" h="40" w="42">
                  <a:moveTo>
                    <a:pt x="5" y="30"/>
                  </a:moveTo>
                  <a:cubicBezTo>
                    <a:pt x="3" y="27"/>
                    <a:pt x="2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4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8"/>
                    <a:pt x="11" y="31"/>
                  </a:cubicBezTo>
                  <a:cubicBezTo>
                    <a:pt x="18" y="36"/>
                    <a:pt x="29" y="32"/>
                    <a:pt x="34" y="27"/>
                  </a:cubicBezTo>
                  <a:cubicBezTo>
                    <a:pt x="36" y="24"/>
                    <a:pt x="39" y="19"/>
                    <a:pt x="35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/>
          <p:nvPr/>
        </p:nvSpPr>
        <p:spPr>
          <a:xfrm rot="8999999">
            <a:off x="6146866" y="-1507981"/>
            <a:ext cx="1981389" cy="2320548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9" y="313"/>
                  <a:pt x="137" y="302"/>
                </a:cubicBezTo>
                <a:cubicBezTo>
                  <a:pt x="106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20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0" name="Google Shape;140;p5"/>
          <p:cNvSpPr/>
          <p:nvPr/>
        </p:nvSpPr>
        <p:spPr>
          <a:xfrm>
            <a:off x="-671761" y="3705831"/>
            <a:ext cx="1981389" cy="2320548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9" y="313"/>
                  <a:pt x="137" y="302"/>
                </a:cubicBezTo>
                <a:cubicBezTo>
                  <a:pt x="106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20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5"/>
          <p:cNvGrpSpPr/>
          <p:nvPr/>
        </p:nvGrpSpPr>
        <p:grpSpPr>
          <a:xfrm>
            <a:off x="-761012" y="4294893"/>
            <a:ext cx="1642235" cy="1597611"/>
            <a:chOff x="-761012" y="4294893"/>
            <a:chExt cx="1642235" cy="1597611"/>
          </a:xfrm>
        </p:grpSpPr>
        <p:sp>
          <p:nvSpPr>
            <p:cNvPr id="142" name="Google Shape;142;p5"/>
            <p:cNvSpPr/>
            <p:nvPr/>
          </p:nvSpPr>
          <p:spPr>
            <a:xfrm>
              <a:off x="-761012" y="4294893"/>
              <a:ext cx="1642235" cy="1597611"/>
            </a:xfrm>
            <a:custGeom>
              <a:rect b="b" l="l" r="r" t="t"/>
              <a:pathLst>
                <a:path extrusionOk="0" h="316" w="327">
                  <a:moveTo>
                    <a:pt x="143" y="2"/>
                  </a:moveTo>
                  <a:cubicBezTo>
                    <a:pt x="157" y="4"/>
                    <a:pt x="172" y="8"/>
                    <a:pt x="186" y="13"/>
                  </a:cubicBezTo>
                  <a:cubicBezTo>
                    <a:pt x="231" y="27"/>
                    <a:pt x="280" y="45"/>
                    <a:pt x="305" y="87"/>
                  </a:cubicBezTo>
                  <a:cubicBezTo>
                    <a:pt x="327" y="124"/>
                    <a:pt x="323" y="177"/>
                    <a:pt x="297" y="218"/>
                  </a:cubicBezTo>
                  <a:cubicBezTo>
                    <a:pt x="297" y="218"/>
                    <a:pt x="297" y="218"/>
                    <a:pt x="297" y="218"/>
                  </a:cubicBezTo>
                  <a:cubicBezTo>
                    <a:pt x="272" y="256"/>
                    <a:pt x="223" y="293"/>
                    <a:pt x="183" y="304"/>
                  </a:cubicBezTo>
                  <a:cubicBezTo>
                    <a:pt x="139" y="316"/>
                    <a:pt x="76" y="279"/>
                    <a:pt x="45" y="248"/>
                  </a:cubicBezTo>
                  <a:cubicBezTo>
                    <a:pt x="16" y="220"/>
                    <a:pt x="0" y="185"/>
                    <a:pt x="2" y="153"/>
                  </a:cubicBezTo>
                  <a:cubicBezTo>
                    <a:pt x="4" y="122"/>
                    <a:pt x="20" y="95"/>
                    <a:pt x="35" y="71"/>
                  </a:cubicBezTo>
                  <a:cubicBezTo>
                    <a:pt x="52" y="43"/>
                    <a:pt x="70" y="16"/>
                    <a:pt x="98" y="6"/>
                  </a:cubicBezTo>
                  <a:cubicBezTo>
                    <a:pt x="112" y="0"/>
                    <a:pt x="128" y="0"/>
                    <a:pt x="143" y="2"/>
                  </a:cubicBezTo>
                  <a:close/>
                  <a:moveTo>
                    <a:pt x="293" y="216"/>
                  </a:moveTo>
                  <a:cubicBezTo>
                    <a:pt x="319" y="176"/>
                    <a:pt x="322" y="125"/>
                    <a:pt x="301" y="89"/>
                  </a:cubicBezTo>
                  <a:cubicBezTo>
                    <a:pt x="278" y="48"/>
                    <a:pt x="229" y="30"/>
                    <a:pt x="185" y="17"/>
                  </a:cubicBezTo>
                  <a:cubicBezTo>
                    <a:pt x="157" y="8"/>
                    <a:pt x="127" y="0"/>
                    <a:pt x="100" y="10"/>
                  </a:cubicBezTo>
                  <a:cubicBezTo>
                    <a:pt x="73" y="20"/>
                    <a:pt x="55" y="46"/>
                    <a:pt x="38" y="74"/>
                  </a:cubicBezTo>
                  <a:cubicBezTo>
                    <a:pt x="24" y="97"/>
                    <a:pt x="8" y="124"/>
                    <a:pt x="6" y="153"/>
                  </a:cubicBezTo>
                  <a:cubicBezTo>
                    <a:pt x="4" y="184"/>
                    <a:pt x="19" y="218"/>
                    <a:pt x="47" y="245"/>
                  </a:cubicBezTo>
                  <a:cubicBezTo>
                    <a:pt x="78" y="275"/>
                    <a:pt x="140" y="312"/>
                    <a:pt x="182" y="300"/>
                  </a:cubicBezTo>
                  <a:cubicBezTo>
                    <a:pt x="221" y="289"/>
                    <a:pt x="269" y="253"/>
                    <a:pt x="293" y="2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-627131" y="4455546"/>
              <a:ext cx="1338776" cy="1294154"/>
            </a:xfrm>
            <a:custGeom>
              <a:rect b="b" l="l" r="r" t="t"/>
              <a:pathLst>
                <a:path extrusionOk="0" h="257" w="264">
                  <a:moveTo>
                    <a:pt x="147" y="3"/>
                  </a:moveTo>
                  <a:cubicBezTo>
                    <a:pt x="177" y="7"/>
                    <a:pt x="202" y="17"/>
                    <a:pt x="221" y="33"/>
                  </a:cubicBezTo>
                  <a:cubicBezTo>
                    <a:pt x="247" y="53"/>
                    <a:pt x="263" y="86"/>
                    <a:pt x="263" y="120"/>
                  </a:cubicBezTo>
                  <a:cubicBezTo>
                    <a:pt x="264" y="153"/>
                    <a:pt x="251" y="186"/>
                    <a:pt x="227" y="211"/>
                  </a:cubicBezTo>
                  <a:cubicBezTo>
                    <a:pt x="227" y="211"/>
                    <a:pt x="227" y="211"/>
                    <a:pt x="227" y="211"/>
                  </a:cubicBezTo>
                  <a:cubicBezTo>
                    <a:pt x="216" y="222"/>
                    <a:pt x="203" y="232"/>
                    <a:pt x="188" y="239"/>
                  </a:cubicBezTo>
                  <a:cubicBezTo>
                    <a:pt x="158" y="254"/>
                    <a:pt x="132" y="257"/>
                    <a:pt x="110" y="250"/>
                  </a:cubicBezTo>
                  <a:cubicBezTo>
                    <a:pt x="80" y="241"/>
                    <a:pt x="55" y="224"/>
                    <a:pt x="36" y="201"/>
                  </a:cubicBezTo>
                  <a:cubicBezTo>
                    <a:pt x="11" y="171"/>
                    <a:pt x="0" y="130"/>
                    <a:pt x="7" y="93"/>
                  </a:cubicBezTo>
                  <a:cubicBezTo>
                    <a:pt x="14" y="54"/>
                    <a:pt x="42" y="21"/>
                    <a:pt x="77" y="8"/>
                  </a:cubicBezTo>
                  <a:cubicBezTo>
                    <a:pt x="96" y="2"/>
                    <a:pt x="117" y="0"/>
                    <a:pt x="143" y="3"/>
                  </a:cubicBezTo>
                  <a:cubicBezTo>
                    <a:pt x="144" y="3"/>
                    <a:pt x="145" y="3"/>
                    <a:pt x="147" y="3"/>
                  </a:cubicBezTo>
                  <a:close/>
                  <a:moveTo>
                    <a:pt x="224" y="208"/>
                  </a:moveTo>
                  <a:cubicBezTo>
                    <a:pt x="247" y="184"/>
                    <a:pt x="260" y="152"/>
                    <a:pt x="259" y="120"/>
                  </a:cubicBezTo>
                  <a:cubicBezTo>
                    <a:pt x="259" y="87"/>
                    <a:pt x="244" y="56"/>
                    <a:pt x="219" y="36"/>
                  </a:cubicBezTo>
                  <a:cubicBezTo>
                    <a:pt x="200" y="20"/>
                    <a:pt x="174" y="10"/>
                    <a:pt x="142" y="7"/>
                  </a:cubicBezTo>
                  <a:cubicBezTo>
                    <a:pt x="117" y="4"/>
                    <a:pt x="97" y="6"/>
                    <a:pt x="79" y="12"/>
                  </a:cubicBezTo>
                  <a:cubicBezTo>
                    <a:pt x="45" y="24"/>
                    <a:pt x="18" y="57"/>
                    <a:pt x="11" y="94"/>
                  </a:cubicBezTo>
                  <a:cubicBezTo>
                    <a:pt x="4" y="130"/>
                    <a:pt x="15" y="169"/>
                    <a:pt x="39" y="199"/>
                  </a:cubicBezTo>
                  <a:cubicBezTo>
                    <a:pt x="57" y="221"/>
                    <a:pt x="82" y="237"/>
                    <a:pt x="111" y="246"/>
                  </a:cubicBezTo>
                  <a:cubicBezTo>
                    <a:pt x="133" y="253"/>
                    <a:pt x="157" y="250"/>
                    <a:pt x="186" y="235"/>
                  </a:cubicBezTo>
                  <a:cubicBezTo>
                    <a:pt x="200" y="228"/>
                    <a:pt x="213" y="219"/>
                    <a:pt x="224" y="208"/>
                  </a:cubicBezTo>
                  <a:close/>
                  <a:moveTo>
                    <a:pt x="225" y="210"/>
                  </a:moveTo>
                  <a:cubicBezTo>
                    <a:pt x="225" y="210"/>
                    <a:pt x="225" y="210"/>
                    <a:pt x="225" y="2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-528958" y="4500176"/>
              <a:ext cx="1124574" cy="1160275"/>
            </a:xfrm>
            <a:custGeom>
              <a:rect b="b" l="l" r="r" t="t"/>
              <a:pathLst>
                <a:path extrusionOk="0" h="230" w="224">
                  <a:moveTo>
                    <a:pt x="115" y="2"/>
                  </a:moveTo>
                  <a:cubicBezTo>
                    <a:pt x="120" y="3"/>
                    <a:pt x="124" y="4"/>
                    <a:pt x="128" y="5"/>
                  </a:cubicBezTo>
                  <a:cubicBezTo>
                    <a:pt x="147" y="10"/>
                    <a:pt x="166" y="21"/>
                    <a:pt x="183" y="36"/>
                  </a:cubicBezTo>
                  <a:cubicBezTo>
                    <a:pt x="196" y="49"/>
                    <a:pt x="214" y="71"/>
                    <a:pt x="219" y="98"/>
                  </a:cubicBezTo>
                  <a:cubicBezTo>
                    <a:pt x="224" y="124"/>
                    <a:pt x="217" y="153"/>
                    <a:pt x="199" y="177"/>
                  </a:cubicBezTo>
                  <a:cubicBezTo>
                    <a:pt x="199" y="177"/>
                    <a:pt x="199" y="177"/>
                    <a:pt x="199" y="177"/>
                  </a:cubicBezTo>
                  <a:cubicBezTo>
                    <a:pt x="189" y="190"/>
                    <a:pt x="176" y="202"/>
                    <a:pt x="160" y="213"/>
                  </a:cubicBezTo>
                  <a:cubicBezTo>
                    <a:pt x="158" y="214"/>
                    <a:pt x="157" y="215"/>
                    <a:pt x="155" y="216"/>
                  </a:cubicBezTo>
                  <a:cubicBezTo>
                    <a:pt x="146" y="222"/>
                    <a:pt x="135" y="230"/>
                    <a:pt x="123" y="228"/>
                  </a:cubicBezTo>
                  <a:cubicBezTo>
                    <a:pt x="110" y="225"/>
                    <a:pt x="96" y="220"/>
                    <a:pt x="81" y="212"/>
                  </a:cubicBezTo>
                  <a:cubicBezTo>
                    <a:pt x="54" y="199"/>
                    <a:pt x="32" y="178"/>
                    <a:pt x="16" y="154"/>
                  </a:cubicBezTo>
                  <a:cubicBezTo>
                    <a:pt x="6" y="137"/>
                    <a:pt x="0" y="120"/>
                    <a:pt x="1" y="105"/>
                  </a:cubicBezTo>
                  <a:cubicBezTo>
                    <a:pt x="1" y="84"/>
                    <a:pt x="13" y="65"/>
                    <a:pt x="23" y="50"/>
                  </a:cubicBezTo>
                  <a:cubicBezTo>
                    <a:pt x="32" y="38"/>
                    <a:pt x="46" y="20"/>
                    <a:pt x="66" y="10"/>
                  </a:cubicBezTo>
                  <a:cubicBezTo>
                    <a:pt x="81" y="3"/>
                    <a:pt x="98" y="0"/>
                    <a:pt x="115" y="2"/>
                  </a:cubicBezTo>
                  <a:close/>
                  <a:moveTo>
                    <a:pt x="196" y="175"/>
                  </a:moveTo>
                  <a:cubicBezTo>
                    <a:pt x="213" y="151"/>
                    <a:pt x="220" y="124"/>
                    <a:pt x="215" y="99"/>
                  </a:cubicBezTo>
                  <a:cubicBezTo>
                    <a:pt x="210" y="73"/>
                    <a:pt x="193" y="52"/>
                    <a:pt x="180" y="39"/>
                  </a:cubicBezTo>
                  <a:cubicBezTo>
                    <a:pt x="163" y="24"/>
                    <a:pt x="146" y="14"/>
                    <a:pt x="127" y="9"/>
                  </a:cubicBezTo>
                  <a:cubicBezTo>
                    <a:pt x="107" y="3"/>
                    <a:pt x="85" y="5"/>
                    <a:pt x="68" y="13"/>
                  </a:cubicBezTo>
                  <a:cubicBezTo>
                    <a:pt x="53" y="21"/>
                    <a:pt x="40" y="33"/>
                    <a:pt x="26" y="53"/>
                  </a:cubicBezTo>
                  <a:cubicBezTo>
                    <a:pt x="16" y="67"/>
                    <a:pt x="5" y="85"/>
                    <a:pt x="5" y="105"/>
                  </a:cubicBezTo>
                  <a:cubicBezTo>
                    <a:pt x="4" y="120"/>
                    <a:pt x="10" y="135"/>
                    <a:pt x="20" y="152"/>
                  </a:cubicBezTo>
                  <a:cubicBezTo>
                    <a:pt x="35" y="175"/>
                    <a:pt x="57" y="195"/>
                    <a:pt x="82" y="209"/>
                  </a:cubicBezTo>
                  <a:cubicBezTo>
                    <a:pt x="97" y="216"/>
                    <a:pt x="111" y="221"/>
                    <a:pt x="124" y="224"/>
                  </a:cubicBezTo>
                  <a:cubicBezTo>
                    <a:pt x="134" y="225"/>
                    <a:pt x="144" y="218"/>
                    <a:pt x="153" y="212"/>
                  </a:cubicBezTo>
                  <a:cubicBezTo>
                    <a:pt x="155" y="211"/>
                    <a:pt x="156" y="210"/>
                    <a:pt x="158" y="209"/>
                  </a:cubicBezTo>
                  <a:cubicBezTo>
                    <a:pt x="173" y="199"/>
                    <a:pt x="186" y="188"/>
                    <a:pt x="196" y="1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-421855" y="4669751"/>
              <a:ext cx="865746" cy="865747"/>
            </a:xfrm>
            <a:custGeom>
              <a:rect b="b" l="l" r="r" t="t"/>
              <a:pathLst>
                <a:path extrusionOk="0" h="172" w="171">
                  <a:moveTo>
                    <a:pt x="96" y="2"/>
                  </a:moveTo>
                  <a:cubicBezTo>
                    <a:pt x="109" y="4"/>
                    <a:pt x="122" y="8"/>
                    <a:pt x="134" y="14"/>
                  </a:cubicBezTo>
                  <a:cubicBezTo>
                    <a:pt x="149" y="22"/>
                    <a:pt x="159" y="31"/>
                    <a:pt x="164" y="42"/>
                  </a:cubicBezTo>
                  <a:cubicBezTo>
                    <a:pt x="169" y="52"/>
                    <a:pt x="171" y="65"/>
                    <a:pt x="169" y="80"/>
                  </a:cubicBezTo>
                  <a:cubicBezTo>
                    <a:pt x="169" y="80"/>
                    <a:pt x="169" y="80"/>
                    <a:pt x="169" y="80"/>
                  </a:cubicBezTo>
                  <a:cubicBezTo>
                    <a:pt x="167" y="97"/>
                    <a:pt x="161" y="113"/>
                    <a:pt x="153" y="128"/>
                  </a:cubicBezTo>
                  <a:cubicBezTo>
                    <a:pt x="145" y="142"/>
                    <a:pt x="135" y="154"/>
                    <a:pt x="124" y="164"/>
                  </a:cubicBezTo>
                  <a:cubicBezTo>
                    <a:pt x="114" y="172"/>
                    <a:pt x="105" y="170"/>
                    <a:pt x="94" y="168"/>
                  </a:cubicBezTo>
                  <a:cubicBezTo>
                    <a:pt x="91" y="167"/>
                    <a:pt x="91" y="167"/>
                    <a:pt x="91" y="167"/>
                  </a:cubicBezTo>
                  <a:cubicBezTo>
                    <a:pt x="61" y="162"/>
                    <a:pt x="35" y="145"/>
                    <a:pt x="18" y="122"/>
                  </a:cubicBezTo>
                  <a:cubicBezTo>
                    <a:pt x="10" y="111"/>
                    <a:pt x="1" y="94"/>
                    <a:pt x="1" y="75"/>
                  </a:cubicBezTo>
                  <a:cubicBezTo>
                    <a:pt x="0" y="46"/>
                    <a:pt x="20" y="18"/>
                    <a:pt x="49" y="7"/>
                  </a:cubicBezTo>
                  <a:cubicBezTo>
                    <a:pt x="63" y="2"/>
                    <a:pt x="79" y="0"/>
                    <a:pt x="96" y="2"/>
                  </a:cubicBezTo>
                  <a:close/>
                  <a:moveTo>
                    <a:pt x="102" y="165"/>
                  </a:moveTo>
                  <a:cubicBezTo>
                    <a:pt x="109" y="166"/>
                    <a:pt x="115" y="166"/>
                    <a:pt x="121" y="160"/>
                  </a:cubicBezTo>
                  <a:cubicBezTo>
                    <a:pt x="132" y="152"/>
                    <a:pt x="142" y="140"/>
                    <a:pt x="149" y="126"/>
                  </a:cubicBezTo>
                  <a:cubicBezTo>
                    <a:pt x="158" y="112"/>
                    <a:pt x="163" y="96"/>
                    <a:pt x="165" y="80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7" y="65"/>
                    <a:pt x="165" y="53"/>
                    <a:pt x="160" y="44"/>
                  </a:cubicBezTo>
                  <a:cubicBezTo>
                    <a:pt x="155" y="34"/>
                    <a:pt x="146" y="25"/>
                    <a:pt x="132" y="18"/>
                  </a:cubicBezTo>
                  <a:cubicBezTo>
                    <a:pt x="105" y="4"/>
                    <a:pt x="75" y="1"/>
                    <a:pt x="51" y="11"/>
                  </a:cubicBezTo>
                  <a:cubicBezTo>
                    <a:pt x="23" y="22"/>
                    <a:pt x="4" y="48"/>
                    <a:pt x="5" y="75"/>
                  </a:cubicBezTo>
                  <a:cubicBezTo>
                    <a:pt x="5" y="93"/>
                    <a:pt x="14" y="109"/>
                    <a:pt x="21" y="119"/>
                  </a:cubicBezTo>
                  <a:cubicBezTo>
                    <a:pt x="37" y="142"/>
                    <a:pt x="63" y="158"/>
                    <a:pt x="92" y="163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7" y="164"/>
                    <a:pt x="100" y="165"/>
                    <a:pt x="102" y="1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-323675" y="4785782"/>
              <a:ext cx="696165" cy="651541"/>
            </a:xfrm>
            <a:custGeom>
              <a:rect b="b" l="l" r="r" t="t"/>
              <a:pathLst>
                <a:path extrusionOk="0" h="128" w="137">
                  <a:moveTo>
                    <a:pt x="70" y="1"/>
                  </a:moveTo>
                  <a:cubicBezTo>
                    <a:pt x="76" y="2"/>
                    <a:pt x="82" y="3"/>
                    <a:pt x="88" y="5"/>
                  </a:cubicBezTo>
                  <a:cubicBezTo>
                    <a:pt x="103" y="8"/>
                    <a:pt x="117" y="12"/>
                    <a:pt x="126" y="23"/>
                  </a:cubicBezTo>
                  <a:cubicBezTo>
                    <a:pt x="137" y="39"/>
                    <a:pt x="132" y="60"/>
                    <a:pt x="127" y="75"/>
                  </a:cubicBezTo>
                  <a:cubicBezTo>
                    <a:pt x="123" y="88"/>
                    <a:pt x="117" y="102"/>
                    <a:pt x="106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96" y="124"/>
                    <a:pt x="84" y="128"/>
                    <a:pt x="70" y="128"/>
                  </a:cubicBezTo>
                  <a:cubicBezTo>
                    <a:pt x="50" y="126"/>
                    <a:pt x="29" y="114"/>
                    <a:pt x="16" y="96"/>
                  </a:cubicBezTo>
                  <a:cubicBezTo>
                    <a:pt x="4" y="80"/>
                    <a:pt x="0" y="60"/>
                    <a:pt x="4" y="42"/>
                  </a:cubicBezTo>
                  <a:cubicBezTo>
                    <a:pt x="9" y="23"/>
                    <a:pt x="24" y="7"/>
                    <a:pt x="42" y="2"/>
                  </a:cubicBezTo>
                  <a:cubicBezTo>
                    <a:pt x="51" y="0"/>
                    <a:pt x="60" y="0"/>
                    <a:pt x="70" y="1"/>
                  </a:cubicBezTo>
                  <a:close/>
                  <a:moveTo>
                    <a:pt x="103" y="111"/>
                  </a:moveTo>
                  <a:cubicBezTo>
                    <a:pt x="113" y="100"/>
                    <a:pt x="119" y="86"/>
                    <a:pt x="123" y="73"/>
                  </a:cubicBezTo>
                  <a:cubicBezTo>
                    <a:pt x="130" y="52"/>
                    <a:pt x="130" y="36"/>
                    <a:pt x="122" y="26"/>
                  </a:cubicBezTo>
                  <a:cubicBezTo>
                    <a:pt x="115" y="15"/>
                    <a:pt x="101" y="12"/>
                    <a:pt x="87" y="9"/>
                  </a:cubicBezTo>
                  <a:cubicBezTo>
                    <a:pt x="72" y="5"/>
                    <a:pt x="57" y="2"/>
                    <a:pt x="43" y="6"/>
                  </a:cubicBezTo>
                  <a:cubicBezTo>
                    <a:pt x="26" y="11"/>
                    <a:pt x="13" y="25"/>
                    <a:pt x="8" y="43"/>
                  </a:cubicBezTo>
                  <a:cubicBezTo>
                    <a:pt x="4" y="60"/>
                    <a:pt x="8" y="79"/>
                    <a:pt x="19" y="94"/>
                  </a:cubicBezTo>
                  <a:cubicBezTo>
                    <a:pt x="31" y="110"/>
                    <a:pt x="52" y="122"/>
                    <a:pt x="70" y="123"/>
                  </a:cubicBezTo>
                  <a:cubicBezTo>
                    <a:pt x="83" y="124"/>
                    <a:pt x="94" y="120"/>
                    <a:pt x="103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7" name="Google Shape;147;p5"/>
            <p:cNvGrpSpPr/>
            <p:nvPr/>
          </p:nvGrpSpPr>
          <p:grpSpPr>
            <a:xfrm>
              <a:off x="-252274" y="4848258"/>
              <a:ext cx="526588" cy="464110"/>
              <a:chOff x="-189786" y="4656371"/>
              <a:chExt cx="526588" cy="464110"/>
            </a:xfrm>
          </p:grpSpPr>
          <p:sp>
            <p:nvSpPr>
              <p:cNvPr id="148" name="Google Shape;148;p5"/>
              <p:cNvSpPr/>
              <p:nvPr/>
            </p:nvSpPr>
            <p:spPr>
              <a:xfrm>
                <a:off x="-189786" y="4656371"/>
                <a:ext cx="526588" cy="464110"/>
              </a:xfrm>
              <a:custGeom>
                <a:rect b="b" l="l" r="r" t="t"/>
                <a:pathLst>
                  <a:path extrusionOk="0" h="92" w="104">
                    <a:moveTo>
                      <a:pt x="56" y="1"/>
                    </a:moveTo>
                    <a:cubicBezTo>
                      <a:pt x="64" y="2"/>
                      <a:pt x="71" y="4"/>
                      <a:pt x="78" y="6"/>
                    </a:cubicBezTo>
                    <a:cubicBezTo>
                      <a:pt x="84" y="8"/>
                      <a:pt x="93" y="11"/>
                      <a:pt x="97" y="17"/>
                    </a:cubicBezTo>
                    <a:cubicBezTo>
                      <a:pt x="104" y="26"/>
                      <a:pt x="101" y="38"/>
                      <a:pt x="98" y="48"/>
                    </a:cubicBezTo>
                    <a:cubicBezTo>
                      <a:pt x="95" y="58"/>
                      <a:pt x="92" y="6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78" y="87"/>
                      <a:pt x="68" y="92"/>
                      <a:pt x="55" y="92"/>
                    </a:cubicBezTo>
                    <a:cubicBezTo>
                      <a:pt x="39" y="92"/>
                      <a:pt x="22" y="85"/>
                      <a:pt x="13" y="73"/>
                    </a:cubicBezTo>
                    <a:cubicBezTo>
                      <a:pt x="3" y="60"/>
                      <a:pt x="0" y="42"/>
                      <a:pt x="7" y="27"/>
                    </a:cubicBezTo>
                    <a:cubicBezTo>
                      <a:pt x="13" y="12"/>
                      <a:pt x="28" y="2"/>
                      <a:pt x="45" y="0"/>
                    </a:cubicBezTo>
                    <a:cubicBezTo>
                      <a:pt x="48" y="0"/>
                      <a:pt x="52" y="0"/>
                      <a:pt x="56" y="1"/>
                    </a:cubicBezTo>
                    <a:close/>
                    <a:moveTo>
                      <a:pt x="82" y="76"/>
                    </a:moveTo>
                    <a:cubicBezTo>
                      <a:pt x="88" y="67"/>
                      <a:pt x="91" y="57"/>
                      <a:pt x="94" y="47"/>
                    </a:cubicBezTo>
                    <a:cubicBezTo>
                      <a:pt x="97" y="37"/>
                      <a:pt x="99" y="27"/>
                      <a:pt x="94" y="20"/>
                    </a:cubicBezTo>
                    <a:cubicBezTo>
                      <a:pt x="90" y="15"/>
                      <a:pt x="84" y="12"/>
                      <a:pt x="77" y="10"/>
                    </a:cubicBezTo>
                    <a:cubicBezTo>
                      <a:pt x="67" y="7"/>
                      <a:pt x="56" y="3"/>
                      <a:pt x="45" y="4"/>
                    </a:cubicBezTo>
                    <a:cubicBezTo>
                      <a:pt x="30" y="5"/>
                      <a:pt x="17" y="15"/>
                      <a:pt x="11" y="29"/>
                    </a:cubicBezTo>
                    <a:cubicBezTo>
                      <a:pt x="5" y="42"/>
                      <a:pt x="7" y="59"/>
                      <a:pt x="16" y="71"/>
                    </a:cubicBezTo>
                    <a:cubicBezTo>
                      <a:pt x="24" y="81"/>
                      <a:pt x="40" y="88"/>
                      <a:pt x="55" y="88"/>
                    </a:cubicBezTo>
                    <a:cubicBezTo>
                      <a:pt x="66" y="88"/>
                      <a:pt x="76" y="83"/>
                      <a:pt x="82" y="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-118385" y="4727772"/>
                <a:ext cx="357008" cy="312385"/>
              </a:xfrm>
              <a:custGeom>
                <a:rect b="b" l="l" r="r" t="t"/>
                <a:pathLst>
                  <a:path extrusionOk="0" h="63" w="72">
                    <a:moveTo>
                      <a:pt x="47" y="1"/>
                    </a:moveTo>
                    <a:cubicBezTo>
                      <a:pt x="50" y="1"/>
                      <a:pt x="53" y="2"/>
                      <a:pt x="55" y="3"/>
                    </a:cubicBezTo>
                    <a:cubicBezTo>
                      <a:pt x="63" y="6"/>
                      <a:pt x="69" y="12"/>
                      <a:pt x="70" y="20"/>
                    </a:cubicBezTo>
                    <a:cubicBezTo>
                      <a:pt x="72" y="28"/>
                      <a:pt x="67" y="36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58" y="53"/>
                      <a:pt x="51" y="59"/>
                      <a:pt x="43" y="61"/>
                    </a:cubicBezTo>
                    <a:cubicBezTo>
                      <a:pt x="34" y="63"/>
                      <a:pt x="24" y="59"/>
                      <a:pt x="13" y="51"/>
                    </a:cubicBezTo>
                    <a:cubicBezTo>
                      <a:pt x="5" y="44"/>
                      <a:pt x="0" y="34"/>
                      <a:pt x="1" y="25"/>
                    </a:cubicBezTo>
                    <a:cubicBezTo>
                      <a:pt x="3" y="18"/>
                      <a:pt x="7" y="12"/>
                      <a:pt x="14" y="7"/>
                    </a:cubicBezTo>
                    <a:cubicBezTo>
                      <a:pt x="19" y="4"/>
                      <a:pt x="25" y="2"/>
                      <a:pt x="33" y="1"/>
                    </a:cubicBezTo>
                    <a:cubicBezTo>
                      <a:pt x="38" y="0"/>
                      <a:pt x="43" y="0"/>
                      <a:pt x="47" y="1"/>
                    </a:cubicBezTo>
                    <a:close/>
                    <a:moveTo>
                      <a:pt x="60" y="40"/>
                    </a:moveTo>
                    <a:cubicBezTo>
                      <a:pt x="64" y="33"/>
                      <a:pt x="67" y="27"/>
                      <a:pt x="66" y="20"/>
                    </a:cubicBezTo>
                    <a:cubicBezTo>
                      <a:pt x="65" y="14"/>
                      <a:pt x="60" y="9"/>
                      <a:pt x="54" y="6"/>
                    </a:cubicBezTo>
                    <a:cubicBezTo>
                      <a:pt x="48" y="4"/>
                      <a:pt x="42" y="4"/>
                      <a:pt x="34" y="5"/>
                    </a:cubicBezTo>
                    <a:cubicBezTo>
                      <a:pt x="26" y="6"/>
                      <a:pt x="21" y="8"/>
                      <a:pt x="16" y="11"/>
                    </a:cubicBezTo>
                    <a:cubicBezTo>
                      <a:pt x="10" y="14"/>
                      <a:pt x="6" y="20"/>
                      <a:pt x="5" y="25"/>
                    </a:cubicBezTo>
                    <a:cubicBezTo>
                      <a:pt x="4" y="33"/>
                      <a:pt x="8" y="42"/>
                      <a:pt x="16" y="48"/>
                    </a:cubicBezTo>
                    <a:cubicBezTo>
                      <a:pt x="26" y="55"/>
                      <a:pt x="34" y="58"/>
                      <a:pt x="42" y="57"/>
                    </a:cubicBezTo>
                    <a:cubicBezTo>
                      <a:pt x="49" y="55"/>
                      <a:pt x="55" y="50"/>
                      <a:pt x="60" y="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-29133" y="4763473"/>
                <a:ext cx="223132" cy="205282"/>
              </a:xfrm>
              <a:custGeom>
                <a:rect b="b" l="l" r="r" t="t"/>
                <a:pathLst>
                  <a:path extrusionOk="0" h="40" w="44">
                    <a:moveTo>
                      <a:pt x="25" y="0"/>
                    </a:moveTo>
                    <a:cubicBezTo>
                      <a:pt x="28" y="1"/>
                      <a:pt x="31" y="2"/>
                      <a:pt x="34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41" y="9"/>
                      <a:pt x="44" y="16"/>
                      <a:pt x="41" y="23"/>
                    </a:cubicBezTo>
                    <a:cubicBezTo>
                      <a:pt x="38" y="33"/>
                      <a:pt x="26" y="40"/>
                      <a:pt x="15" y="40"/>
                    </a:cubicBezTo>
                    <a:cubicBezTo>
                      <a:pt x="7" y="39"/>
                      <a:pt x="1" y="34"/>
                      <a:pt x="1" y="26"/>
                    </a:cubicBezTo>
                    <a:cubicBezTo>
                      <a:pt x="0" y="15"/>
                      <a:pt x="7" y="3"/>
                      <a:pt x="19" y="1"/>
                    </a:cubicBezTo>
                    <a:cubicBezTo>
                      <a:pt x="21" y="0"/>
                      <a:pt x="23" y="0"/>
                      <a:pt x="25" y="0"/>
                    </a:cubicBezTo>
                    <a:close/>
                    <a:moveTo>
                      <a:pt x="14" y="36"/>
                    </a:moveTo>
                    <a:cubicBezTo>
                      <a:pt x="14" y="36"/>
                      <a:pt x="15" y="36"/>
                      <a:pt x="15" y="36"/>
                    </a:cubicBezTo>
                    <a:cubicBezTo>
                      <a:pt x="24" y="36"/>
                      <a:pt x="35" y="30"/>
                      <a:pt x="37" y="22"/>
                    </a:cubicBezTo>
                    <a:cubicBezTo>
                      <a:pt x="39" y="16"/>
                      <a:pt x="37" y="11"/>
                      <a:pt x="32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28" y="5"/>
                      <a:pt x="24" y="4"/>
                      <a:pt x="19" y="5"/>
                    </a:cubicBezTo>
                    <a:cubicBezTo>
                      <a:pt x="11" y="6"/>
                      <a:pt x="4" y="17"/>
                      <a:pt x="5" y="25"/>
                    </a:cubicBezTo>
                    <a:cubicBezTo>
                      <a:pt x="5" y="29"/>
                      <a:pt x="7" y="35"/>
                      <a:pt x="14" y="3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1" name="Google Shape;151;p5"/>
          <p:cNvSpPr/>
          <p:nvPr/>
        </p:nvSpPr>
        <p:spPr>
          <a:xfrm rot="8999999">
            <a:off x="7589141" y="-1007056"/>
            <a:ext cx="1981389" cy="2320548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9" y="313"/>
                  <a:pt x="137" y="302"/>
                </a:cubicBezTo>
                <a:cubicBezTo>
                  <a:pt x="106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20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2" name="Google Shape;152;p5"/>
          <p:cNvGrpSpPr/>
          <p:nvPr/>
        </p:nvGrpSpPr>
        <p:grpSpPr>
          <a:xfrm rot="8999956">
            <a:off x="7342243" y="-689358"/>
            <a:ext cx="1642199" cy="1597576"/>
            <a:chOff x="-761012" y="4294893"/>
            <a:chExt cx="1642235" cy="1597611"/>
          </a:xfrm>
        </p:grpSpPr>
        <p:sp>
          <p:nvSpPr>
            <p:cNvPr id="153" name="Google Shape;153;p5"/>
            <p:cNvSpPr/>
            <p:nvPr/>
          </p:nvSpPr>
          <p:spPr>
            <a:xfrm>
              <a:off x="-761012" y="4294893"/>
              <a:ext cx="1642235" cy="1597611"/>
            </a:xfrm>
            <a:custGeom>
              <a:rect b="b" l="l" r="r" t="t"/>
              <a:pathLst>
                <a:path extrusionOk="0" h="316" w="327">
                  <a:moveTo>
                    <a:pt x="143" y="2"/>
                  </a:moveTo>
                  <a:cubicBezTo>
                    <a:pt x="157" y="4"/>
                    <a:pt x="172" y="8"/>
                    <a:pt x="186" y="13"/>
                  </a:cubicBezTo>
                  <a:cubicBezTo>
                    <a:pt x="231" y="27"/>
                    <a:pt x="280" y="45"/>
                    <a:pt x="305" y="87"/>
                  </a:cubicBezTo>
                  <a:cubicBezTo>
                    <a:pt x="327" y="124"/>
                    <a:pt x="323" y="177"/>
                    <a:pt x="297" y="218"/>
                  </a:cubicBezTo>
                  <a:cubicBezTo>
                    <a:pt x="297" y="218"/>
                    <a:pt x="297" y="218"/>
                    <a:pt x="297" y="218"/>
                  </a:cubicBezTo>
                  <a:cubicBezTo>
                    <a:pt x="272" y="256"/>
                    <a:pt x="223" y="293"/>
                    <a:pt x="183" y="304"/>
                  </a:cubicBezTo>
                  <a:cubicBezTo>
                    <a:pt x="139" y="316"/>
                    <a:pt x="76" y="279"/>
                    <a:pt x="45" y="248"/>
                  </a:cubicBezTo>
                  <a:cubicBezTo>
                    <a:pt x="16" y="220"/>
                    <a:pt x="0" y="185"/>
                    <a:pt x="2" y="153"/>
                  </a:cubicBezTo>
                  <a:cubicBezTo>
                    <a:pt x="4" y="122"/>
                    <a:pt x="20" y="95"/>
                    <a:pt x="35" y="71"/>
                  </a:cubicBezTo>
                  <a:cubicBezTo>
                    <a:pt x="52" y="43"/>
                    <a:pt x="70" y="16"/>
                    <a:pt x="98" y="6"/>
                  </a:cubicBezTo>
                  <a:cubicBezTo>
                    <a:pt x="112" y="0"/>
                    <a:pt x="128" y="0"/>
                    <a:pt x="143" y="2"/>
                  </a:cubicBezTo>
                  <a:close/>
                  <a:moveTo>
                    <a:pt x="293" y="216"/>
                  </a:moveTo>
                  <a:cubicBezTo>
                    <a:pt x="319" y="176"/>
                    <a:pt x="322" y="125"/>
                    <a:pt x="301" y="89"/>
                  </a:cubicBezTo>
                  <a:cubicBezTo>
                    <a:pt x="278" y="48"/>
                    <a:pt x="229" y="30"/>
                    <a:pt x="185" y="17"/>
                  </a:cubicBezTo>
                  <a:cubicBezTo>
                    <a:pt x="157" y="8"/>
                    <a:pt x="127" y="0"/>
                    <a:pt x="100" y="10"/>
                  </a:cubicBezTo>
                  <a:cubicBezTo>
                    <a:pt x="73" y="20"/>
                    <a:pt x="55" y="46"/>
                    <a:pt x="38" y="74"/>
                  </a:cubicBezTo>
                  <a:cubicBezTo>
                    <a:pt x="24" y="97"/>
                    <a:pt x="8" y="124"/>
                    <a:pt x="6" y="153"/>
                  </a:cubicBezTo>
                  <a:cubicBezTo>
                    <a:pt x="4" y="184"/>
                    <a:pt x="19" y="218"/>
                    <a:pt x="47" y="245"/>
                  </a:cubicBezTo>
                  <a:cubicBezTo>
                    <a:pt x="78" y="275"/>
                    <a:pt x="140" y="312"/>
                    <a:pt x="182" y="300"/>
                  </a:cubicBezTo>
                  <a:cubicBezTo>
                    <a:pt x="221" y="289"/>
                    <a:pt x="269" y="253"/>
                    <a:pt x="293" y="2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-627131" y="4455546"/>
              <a:ext cx="1338776" cy="1294154"/>
            </a:xfrm>
            <a:custGeom>
              <a:rect b="b" l="l" r="r" t="t"/>
              <a:pathLst>
                <a:path extrusionOk="0" h="257" w="264">
                  <a:moveTo>
                    <a:pt x="147" y="3"/>
                  </a:moveTo>
                  <a:cubicBezTo>
                    <a:pt x="177" y="7"/>
                    <a:pt x="202" y="17"/>
                    <a:pt x="221" y="33"/>
                  </a:cubicBezTo>
                  <a:cubicBezTo>
                    <a:pt x="247" y="53"/>
                    <a:pt x="263" y="86"/>
                    <a:pt x="263" y="120"/>
                  </a:cubicBezTo>
                  <a:cubicBezTo>
                    <a:pt x="264" y="153"/>
                    <a:pt x="251" y="186"/>
                    <a:pt x="227" y="211"/>
                  </a:cubicBezTo>
                  <a:cubicBezTo>
                    <a:pt x="227" y="211"/>
                    <a:pt x="227" y="211"/>
                    <a:pt x="227" y="211"/>
                  </a:cubicBezTo>
                  <a:cubicBezTo>
                    <a:pt x="216" y="222"/>
                    <a:pt x="203" y="232"/>
                    <a:pt x="188" y="239"/>
                  </a:cubicBezTo>
                  <a:cubicBezTo>
                    <a:pt x="158" y="254"/>
                    <a:pt x="132" y="257"/>
                    <a:pt x="110" y="250"/>
                  </a:cubicBezTo>
                  <a:cubicBezTo>
                    <a:pt x="80" y="241"/>
                    <a:pt x="55" y="224"/>
                    <a:pt x="36" y="201"/>
                  </a:cubicBezTo>
                  <a:cubicBezTo>
                    <a:pt x="11" y="171"/>
                    <a:pt x="0" y="130"/>
                    <a:pt x="7" y="93"/>
                  </a:cubicBezTo>
                  <a:cubicBezTo>
                    <a:pt x="14" y="54"/>
                    <a:pt x="42" y="21"/>
                    <a:pt x="77" y="8"/>
                  </a:cubicBezTo>
                  <a:cubicBezTo>
                    <a:pt x="96" y="2"/>
                    <a:pt x="117" y="0"/>
                    <a:pt x="143" y="3"/>
                  </a:cubicBezTo>
                  <a:cubicBezTo>
                    <a:pt x="144" y="3"/>
                    <a:pt x="145" y="3"/>
                    <a:pt x="147" y="3"/>
                  </a:cubicBezTo>
                  <a:close/>
                  <a:moveTo>
                    <a:pt x="224" y="208"/>
                  </a:moveTo>
                  <a:cubicBezTo>
                    <a:pt x="247" y="184"/>
                    <a:pt x="260" y="152"/>
                    <a:pt x="259" y="120"/>
                  </a:cubicBezTo>
                  <a:cubicBezTo>
                    <a:pt x="259" y="87"/>
                    <a:pt x="244" y="56"/>
                    <a:pt x="219" y="36"/>
                  </a:cubicBezTo>
                  <a:cubicBezTo>
                    <a:pt x="200" y="20"/>
                    <a:pt x="174" y="10"/>
                    <a:pt x="142" y="7"/>
                  </a:cubicBezTo>
                  <a:cubicBezTo>
                    <a:pt x="117" y="4"/>
                    <a:pt x="97" y="6"/>
                    <a:pt x="79" y="12"/>
                  </a:cubicBezTo>
                  <a:cubicBezTo>
                    <a:pt x="45" y="24"/>
                    <a:pt x="18" y="57"/>
                    <a:pt x="11" y="94"/>
                  </a:cubicBezTo>
                  <a:cubicBezTo>
                    <a:pt x="4" y="130"/>
                    <a:pt x="15" y="169"/>
                    <a:pt x="39" y="199"/>
                  </a:cubicBezTo>
                  <a:cubicBezTo>
                    <a:pt x="57" y="221"/>
                    <a:pt x="82" y="237"/>
                    <a:pt x="111" y="246"/>
                  </a:cubicBezTo>
                  <a:cubicBezTo>
                    <a:pt x="133" y="253"/>
                    <a:pt x="157" y="250"/>
                    <a:pt x="186" y="235"/>
                  </a:cubicBezTo>
                  <a:cubicBezTo>
                    <a:pt x="200" y="228"/>
                    <a:pt x="213" y="219"/>
                    <a:pt x="224" y="208"/>
                  </a:cubicBezTo>
                  <a:close/>
                  <a:moveTo>
                    <a:pt x="225" y="210"/>
                  </a:moveTo>
                  <a:cubicBezTo>
                    <a:pt x="225" y="210"/>
                    <a:pt x="225" y="210"/>
                    <a:pt x="225" y="2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-528958" y="4500176"/>
              <a:ext cx="1124574" cy="1160275"/>
            </a:xfrm>
            <a:custGeom>
              <a:rect b="b" l="l" r="r" t="t"/>
              <a:pathLst>
                <a:path extrusionOk="0" h="230" w="224">
                  <a:moveTo>
                    <a:pt x="115" y="2"/>
                  </a:moveTo>
                  <a:cubicBezTo>
                    <a:pt x="120" y="3"/>
                    <a:pt x="124" y="4"/>
                    <a:pt x="128" y="5"/>
                  </a:cubicBezTo>
                  <a:cubicBezTo>
                    <a:pt x="147" y="10"/>
                    <a:pt x="166" y="21"/>
                    <a:pt x="183" y="36"/>
                  </a:cubicBezTo>
                  <a:cubicBezTo>
                    <a:pt x="196" y="49"/>
                    <a:pt x="214" y="71"/>
                    <a:pt x="219" y="98"/>
                  </a:cubicBezTo>
                  <a:cubicBezTo>
                    <a:pt x="224" y="124"/>
                    <a:pt x="217" y="153"/>
                    <a:pt x="199" y="177"/>
                  </a:cubicBezTo>
                  <a:cubicBezTo>
                    <a:pt x="199" y="177"/>
                    <a:pt x="199" y="177"/>
                    <a:pt x="199" y="177"/>
                  </a:cubicBezTo>
                  <a:cubicBezTo>
                    <a:pt x="189" y="190"/>
                    <a:pt x="176" y="202"/>
                    <a:pt x="160" y="213"/>
                  </a:cubicBezTo>
                  <a:cubicBezTo>
                    <a:pt x="158" y="214"/>
                    <a:pt x="157" y="215"/>
                    <a:pt x="155" y="216"/>
                  </a:cubicBezTo>
                  <a:cubicBezTo>
                    <a:pt x="146" y="222"/>
                    <a:pt x="135" y="230"/>
                    <a:pt x="123" y="228"/>
                  </a:cubicBezTo>
                  <a:cubicBezTo>
                    <a:pt x="110" y="225"/>
                    <a:pt x="96" y="220"/>
                    <a:pt x="81" y="212"/>
                  </a:cubicBezTo>
                  <a:cubicBezTo>
                    <a:pt x="54" y="199"/>
                    <a:pt x="32" y="178"/>
                    <a:pt x="16" y="154"/>
                  </a:cubicBezTo>
                  <a:cubicBezTo>
                    <a:pt x="6" y="137"/>
                    <a:pt x="0" y="120"/>
                    <a:pt x="1" y="105"/>
                  </a:cubicBezTo>
                  <a:cubicBezTo>
                    <a:pt x="1" y="84"/>
                    <a:pt x="13" y="65"/>
                    <a:pt x="23" y="50"/>
                  </a:cubicBezTo>
                  <a:cubicBezTo>
                    <a:pt x="32" y="38"/>
                    <a:pt x="46" y="20"/>
                    <a:pt x="66" y="10"/>
                  </a:cubicBezTo>
                  <a:cubicBezTo>
                    <a:pt x="81" y="3"/>
                    <a:pt x="98" y="0"/>
                    <a:pt x="115" y="2"/>
                  </a:cubicBezTo>
                  <a:close/>
                  <a:moveTo>
                    <a:pt x="196" y="175"/>
                  </a:moveTo>
                  <a:cubicBezTo>
                    <a:pt x="213" y="151"/>
                    <a:pt x="220" y="124"/>
                    <a:pt x="215" y="99"/>
                  </a:cubicBezTo>
                  <a:cubicBezTo>
                    <a:pt x="210" y="73"/>
                    <a:pt x="193" y="52"/>
                    <a:pt x="180" y="39"/>
                  </a:cubicBezTo>
                  <a:cubicBezTo>
                    <a:pt x="163" y="24"/>
                    <a:pt x="146" y="14"/>
                    <a:pt x="127" y="9"/>
                  </a:cubicBezTo>
                  <a:cubicBezTo>
                    <a:pt x="107" y="3"/>
                    <a:pt x="85" y="5"/>
                    <a:pt x="68" y="13"/>
                  </a:cubicBezTo>
                  <a:cubicBezTo>
                    <a:pt x="53" y="21"/>
                    <a:pt x="40" y="33"/>
                    <a:pt x="26" y="53"/>
                  </a:cubicBezTo>
                  <a:cubicBezTo>
                    <a:pt x="16" y="67"/>
                    <a:pt x="5" y="85"/>
                    <a:pt x="5" y="105"/>
                  </a:cubicBezTo>
                  <a:cubicBezTo>
                    <a:pt x="4" y="120"/>
                    <a:pt x="10" y="135"/>
                    <a:pt x="20" y="152"/>
                  </a:cubicBezTo>
                  <a:cubicBezTo>
                    <a:pt x="35" y="175"/>
                    <a:pt x="57" y="195"/>
                    <a:pt x="82" y="209"/>
                  </a:cubicBezTo>
                  <a:cubicBezTo>
                    <a:pt x="97" y="216"/>
                    <a:pt x="111" y="221"/>
                    <a:pt x="124" y="224"/>
                  </a:cubicBezTo>
                  <a:cubicBezTo>
                    <a:pt x="134" y="225"/>
                    <a:pt x="144" y="218"/>
                    <a:pt x="153" y="212"/>
                  </a:cubicBezTo>
                  <a:cubicBezTo>
                    <a:pt x="155" y="211"/>
                    <a:pt x="156" y="210"/>
                    <a:pt x="158" y="209"/>
                  </a:cubicBezTo>
                  <a:cubicBezTo>
                    <a:pt x="173" y="199"/>
                    <a:pt x="186" y="188"/>
                    <a:pt x="196" y="1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-421855" y="4669751"/>
              <a:ext cx="865746" cy="865747"/>
            </a:xfrm>
            <a:custGeom>
              <a:rect b="b" l="l" r="r" t="t"/>
              <a:pathLst>
                <a:path extrusionOk="0" h="172" w="171">
                  <a:moveTo>
                    <a:pt x="96" y="2"/>
                  </a:moveTo>
                  <a:cubicBezTo>
                    <a:pt x="109" y="4"/>
                    <a:pt x="122" y="8"/>
                    <a:pt x="134" y="14"/>
                  </a:cubicBezTo>
                  <a:cubicBezTo>
                    <a:pt x="149" y="22"/>
                    <a:pt x="159" y="31"/>
                    <a:pt x="164" y="42"/>
                  </a:cubicBezTo>
                  <a:cubicBezTo>
                    <a:pt x="169" y="52"/>
                    <a:pt x="171" y="65"/>
                    <a:pt x="169" y="80"/>
                  </a:cubicBezTo>
                  <a:cubicBezTo>
                    <a:pt x="169" y="80"/>
                    <a:pt x="169" y="80"/>
                    <a:pt x="169" y="80"/>
                  </a:cubicBezTo>
                  <a:cubicBezTo>
                    <a:pt x="167" y="97"/>
                    <a:pt x="161" y="113"/>
                    <a:pt x="153" y="128"/>
                  </a:cubicBezTo>
                  <a:cubicBezTo>
                    <a:pt x="145" y="142"/>
                    <a:pt x="135" y="154"/>
                    <a:pt x="124" y="164"/>
                  </a:cubicBezTo>
                  <a:cubicBezTo>
                    <a:pt x="114" y="172"/>
                    <a:pt x="105" y="170"/>
                    <a:pt x="94" y="168"/>
                  </a:cubicBezTo>
                  <a:cubicBezTo>
                    <a:pt x="91" y="167"/>
                    <a:pt x="91" y="167"/>
                    <a:pt x="91" y="167"/>
                  </a:cubicBezTo>
                  <a:cubicBezTo>
                    <a:pt x="61" y="162"/>
                    <a:pt x="35" y="145"/>
                    <a:pt x="18" y="122"/>
                  </a:cubicBezTo>
                  <a:cubicBezTo>
                    <a:pt x="10" y="111"/>
                    <a:pt x="1" y="94"/>
                    <a:pt x="1" y="75"/>
                  </a:cubicBezTo>
                  <a:cubicBezTo>
                    <a:pt x="0" y="46"/>
                    <a:pt x="20" y="18"/>
                    <a:pt x="49" y="7"/>
                  </a:cubicBezTo>
                  <a:cubicBezTo>
                    <a:pt x="63" y="2"/>
                    <a:pt x="79" y="0"/>
                    <a:pt x="96" y="2"/>
                  </a:cubicBezTo>
                  <a:close/>
                  <a:moveTo>
                    <a:pt x="102" y="165"/>
                  </a:moveTo>
                  <a:cubicBezTo>
                    <a:pt x="109" y="166"/>
                    <a:pt x="115" y="166"/>
                    <a:pt x="121" y="160"/>
                  </a:cubicBezTo>
                  <a:cubicBezTo>
                    <a:pt x="132" y="152"/>
                    <a:pt x="142" y="140"/>
                    <a:pt x="149" y="126"/>
                  </a:cubicBezTo>
                  <a:cubicBezTo>
                    <a:pt x="158" y="112"/>
                    <a:pt x="163" y="96"/>
                    <a:pt x="165" y="80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7" y="65"/>
                    <a:pt x="165" y="53"/>
                    <a:pt x="160" y="44"/>
                  </a:cubicBezTo>
                  <a:cubicBezTo>
                    <a:pt x="155" y="34"/>
                    <a:pt x="146" y="25"/>
                    <a:pt x="132" y="18"/>
                  </a:cubicBezTo>
                  <a:cubicBezTo>
                    <a:pt x="105" y="4"/>
                    <a:pt x="75" y="1"/>
                    <a:pt x="51" y="11"/>
                  </a:cubicBezTo>
                  <a:cubicBezTo>
                    <a:pt x="23" y="22"/>
                    <a:pt x="4" y="48"/>
                    <a:pt x="5" y="75"/>
                  </a:cubicBezTo>
                  <a:cubicBezTo>
                    <a:pt x="5" y="93"/>
                    <a:pt x="14" y="109"/>
                    <a:pt x="21" y="119"/>
                  </a:cubicBezTo>
                  <a:cubicBezTo>
                    <a:pt x="37" y="142"/>
                    <a:pt x="63" y="158"/>
                    <a:pt x="92" y="163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7" y="164"/>
                    <a:pt x="100" y="165"/>
                    <a:pt x="102" y="1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-323675" y="4785782"/>
              <a:ext cx="696165" cy="651541"/>
            </a:xfrm>
            <a:custGeom>
              <a:rect b="b" l="l" r="r" t="t"/>
              <a:pathLst>
                <a:path extrusionOk="0" h="128" w="137">
                  <a:moveTo>
                    <a:pt x="70" y="1"/>
                  </a:moveTo>
                  <a:cubicBezTo>
                    <a:pt x="76" y="2"/>
                    <a:pt x="82" y="3"/>
                    <a:pt x="88" y="5"/>
                  </a:cubicBezTo>
                  <a:cubicBezTo>
                    <a:pt x="103" y="8"/>
                    <a:pt x="117" y="12"/>
                    <a:pt x="126" y="23"/>
                  </a:cubicBezTo>
                  <a:cubicBezTo>
                    <a:pt x="137" y="39"/>
                    <a:pt x="132" y="60"/>
                    <a:pt x="127" y="75"/>
                  </a:cubicBezTo>
                  <a:cubicBezTo>
                    <a:pt x="123" y="88"/>
                    <a:pt x="117" y="102"/>
                    <a:pt x="106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96" y="124"/>
                    <a:pt x="84" y="128"/>
                    <a:pt x="70" y="128"/>
                  </a:cubicBezTo>
                  <a:cubicBezTo>
                    <a:pt x="50" y="126"/>
                    <a:pt x="29" y="114"/>
                    <a:pt x="16" y="96"/>
                  </a:cubicBezTo>
                  <a:cubicBezTo>
                    <a:pt x="4" y="80"/>
                    <a:pt x="0" y="60"/>
                    <a:pt x="4" y="42"/>
                  </a:cubicBezTo>
                  <a:cubicBezTo>
                    <a:pt x="9" y="23"/>
                    <a:pt x="24" y="7"/>
                    <a:pt x="42" y="2"/>
                  </a:cubicBezTo>
                  <a:cubicBezTo>
                    <a:pt x="51" y="0"/>
                    <a:pt x="60" y="0"/>
                    <a:pt x="70" y="1"/>
                  </a:cubicBezTo>
                  <a:close/>
                  <a:moveTo>
                    <a:pt x="103" y="111"/>
                  </a:moveTo>
                  <a:cubicBezTo>
                    <a:pt x="113" y="100"/>
                    <a:pt x="119" y="86"/>
                    <a:pt x="123" y="73"/>
                  </a:cubicBezTo>
                  <a:cubicBezTo>
                    <a:pt x="130" y="52"/>
                    <a:pt x="130" y="36"/>
                    <a:pt x="122" y="26"/>
                  </a:cubicBezTo>
                  <a:cubicBezTo>
                    <a:pt x="115" y="15"/>
                    <a:pt x="101" y="12"/>
                    <a:pt x="87" y="9"/>
                  </a:cubicBezTo>
                  <a:cubicBezTo>
                    <a:pt x="72" y="5"/>
                    <a:pt x="57" y="2"/>
                    <a:pt x="43" y="6"/>
                  </a:cubicBezTo>
                  <a:cubicBezTo>
                    <a:pt x="26" y="11"/>
                    <a:pt x="13" y="25"/>
                    <a:pt x="8" y="43"/>
                  </a:cubicBezTo>
                  <a:cubicBezTo>
                    <a:pt x="4" y="60"/>
                    <a:pt x="8" y="79"/>
                    <a:pt x="19" y="94"/>
                  </a:cubicBezTo>
                  <a:cubicBezTo>
                    <a:pt x="31" y="110"/>
                    <a:pt x="52" y="122"/>
                    <a:pt x="70" y="123"/>
                  </a:cubicBezTo>
                  <a:cubicBezTo>
                    <a:pt x="83" y="124"/>
                    <a:pt x="94" y="120"/>
                    <a:pt x="103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8" name="Google Shape;158;p5"/>
            <p:cNvGrpSpPr/>
            <p:nvPr/>
          </p:nvGrpSpPr>
          <p:grpSpPr>
            <a:xfrm>
              <a:off x="-252274" y="4848258"/>
              <a:ext cx="526588" cy="464110"/>
              <a:chOff x="-189786" y="4656371"/>
              <a:chExt cx="526588" cy="464110"/>
            </a:xfrm>
          </p:grpSpPr>
          <p:sp>
            <p:nvSpPr>
              <p:cNvPr id="159" name="Google Shape;159;p5"/>
              <p:cNvSpPr/>
              <p:nvPr/>
            </p:nvSpPr>
            <p:spPr>
              <a:xfrm>
                <a:off x="-189786" y="4656371"/>
                <a:ext cx="526588" cy="464110"/>
              </a:xfrm>
              <a:custGeom>
                <a:rect b="b" l="l" r="r" t="t"/>
                <a:pathLst>
                  <a:path extrusionOk="0" h="92" w="104">
                    <a:moveTo>
                      <a:pt x="56" y="1"/>
                    </a:moveTo>
                    <a:cubicBezTo>
                      <a:pt x="64" y="2"/>
                      <a:pt x="71" y="4"/>
                      <a:pt x="78" y="6"/>
                    </a:cubicBezTo>
                    <a:cubicBezTo>
                      <a:pt x="84" y="8"/>
                      <a:pt x="93" y="11"/>
                      <a:pt x="97" y="17"/>
                    </a:cubicBezTo>
                    <a:cubicBezTo>
                      <a:pt x="104" y="26"/>
                      <a:pt x="101" y="38"/>
                      <a:pt x="98" y="48"/>
                    </a:cubicBezTo>
                    <a:cubicBezTo>
                      <a:pt x="95" y="58"/>
                      <a:pt x="92" y="6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78" y="87"/>
                      <a:pt x="68" y="92"/>
                      <a:pt x="55" y="92"/>
                    </a:cubicBezTo>
                    <a:cubicBezTo>
                      <a:pt x="39" y="92"/>
                      <a:pt x="22" y="85"/>
                      <a:pt x="13" y="73"/>
                    </a:cubicBezTo>
                    <a:cubicBezTo>
                      <a:pt x="3" y="60"/>
                      <a:pt x="0" y="42"/>
                      <a:pt x="7" y="27"/>
                    </a:cubicBezTo>
                    <a:cubicBezTo>
                      <a:pt x="13" y="12"/>
                      <a:pt x="28" y="2"/>
                      <a:pt x="45" y="0"/>
                    </a:cubicBezTo>
                    <a:cubicBezTo>
                      <a:pt x="48" y="0"/>
                      <a:pt x="52" y="0"/>
                      <a:pt x="56" y="1"/>
                    </a:cubicBezTo>
                    <a:close/>
                    <a:moveTo>
                      <a:pt x="82" y="76"/>
                    </a:moveTo>
                    <a:cubicBezTo>
                      <a:pt x="88" y="67"/>
                      <a:pt x="91" y="57"/>
                      <a:pt x="94" y="47"/>
                    </a:cubicBezTo>
                    <a:cubicBezTo>
                      <a:pt x="97" y="37"/>
                      <a:pt x="99" y="27"/>
                      <a:pt x="94" y="20"/>
                    </a:cubicBezTo>
                    <a:cubicBezTo>
                      <a:pt x="90" y="15"/>
                      <a:pt x="84" y="12"/>
                      <a:pt x="77" y="10"/>
                    </a:cubicBezTo>
                    <a:cubicBezTo>
                      <a:pt x="67" y="7"/>
                      <a:pt x="56" y="3"/>
                      <a:pt x="45" y="4"/>
                    </a:cubicBezTo>
                    <a:cubicBezTo>
                      <a:pt x="30" y="5"/>
                      <a:pt x="17" y="15"/>
                      <a:pt x="11" y="29"/>
                    </a:cubicBezTo>
                    <a:cubicBezTo>
                      <a:pt x="5" y="42"/>
                      <a:pt x="7" y="59"/>
                      <a:pt x="16" y="71"/>
                    </a:cubicBezTo>
                    <a:cubicBezTo>
                      <a:pt x="24" y="81"/>
                      <a:pt x="40" y="88"/>
                      <a:pt x="55" y="88"/>
                    </a:cubicBezTo>
                    <a:cubicBezTo>
                      <a:pt x="66" y="88"/>
                      <a:pt x="76" y="83"/>
                      <a:pt x="82" y="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-118385" y="4727772"/>
                <a:ext cx="357008" cy="312385"/>
              </a:xfrm>
              <a:custGeom>
                <a:rect b="b" l="l" r="r" t="t"/>
                <a:pathLst>
                  <a:path extrusionOk="0" h="63" w="72">
                    <a:moveTo>
                      <a:pt x="47" y="1"/>
                    </a:moveTo>
                    <a:cubicBezTo>
                      <a:pt x="50" y="1"/>
                      <a:pt x="53" y="2"/>
                      <a:pt x="55" y="3"/>
                    </a:cubicBezTo>
                    <a:cubicBezTo>
                      <a:pt x="63" y="6"/>
                      <a:pt x="69" y="12"/>
                      <a:pt x="70" y="20"/>
                    </a:cubicBezTo>
                    <a:cubicBezTo>
                      <a:pt x="72" y="28"/>
                      <a:pt x="67" y="36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58" y="53"/>
                      <a:pt x="51" y="59"/>
                      <a:pt x="43" y="61"/>
                    </a:cubicBezTo>
                    <a:cubicBezTo>
                      <a:pt x="34" y="63"/>
                      <a:pt x="24" y="59"/>
                      <a:pt x="13" y="51"/>
                    </a:cubicBezTo>
                    <a:cubicBezTo>
                      <a:pt x="5" y="44"/>
                      <a:pt x="0" y="34"/>
                      <a:pt x="1" y="25"/>
                    </a:cubicBezTo>
                    <a:cubicBezTo>
                      <a:pt x="3" y="18"/>
                      <a:pt x="7" y="12"/>
                      <a:pt x="14" y="7"/>
                    </a:cubicBezTo>
                    <a:cubicBezTo>
                      <a:pt x="19" y="4"/>
                      <a:pt x="25" y="2"/>
                      <a:pt x="33" y="1"/>
                    </a:cubicBezTo>
                    <a:cubicBezTo>
                      <a:pt x="38" y="0"/>
                      <a:pt x="43" y="0"/>
                      <a:pt x="47" y="1"/>
                    </a:cubicBezTo>
                    <a:close/>
                    <a:moveTo>
                      <a:pt x="60" y="40"/>
                    </a:moveTo>
                    <a:cubicBezTo>
                      <a:pt x="64" y="33"/>
                      <a:pt x="67" y="27"/>
                      <a:pt x="66" y="20"/>
                    </a:cubicBezTo>
                    <a:cubicBezTo>
                      <a:pt x="65" y="14"/>
                      <a:pt x="60" y="9"/>
                      <a:pt x="54" y="6"/>
                    </a:cubicBezTo>
                    <a:cubicBezTo>
                      <a:pt x="48" y="4"/>
                      <a:pt x="42" y="4"/>
                      <a:pt x="34" y="5"/>
                    </a:cubicBezTo>
                    <a:cubicBezTo>
                      <a:pt x="26" y="6"/>
                      <a:pt x="21" y="8"/>
                      <a:pt x="16" y="11"/>
                    </a:cubicBezTo>
                    <a:cubicBezTo>
                      <a:pt x="10" y="14"/>
                      <a:pt x="6" y="20"/>
                      <a:pt x="5" y="25"/>
                    </a:cubicBezTo>
                    <a:cubicBezTo>
                      <a:pt x="4" y="33"/>
                      <a:pt x="8" y="42"/>
                      <a:pt x="16" y="48"/>
                    </a:cubicBezTo>
                    <a:cubicBezTo>
                      <a:pt x="26" y="55"/>
                      <a:pt x="34" y="58"/>
                      <a:pt x="42" y="57"/>
                    </a:cubicBezTo>
                    <a:cubicBezTo>
                      <a:pt x="49" y="55"/>
                      <a:pt x="55" y="50"/>
                      <a:pt x="60" y="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5"/>
              <p:cNvSpPr/>
              <p:nvPr/>
            </p:nvSpPr>
            <p:spPr>
              <a:xfrm>
                <a:off x="-29133" y="4763473"/>
                <a:ext cx="223132" cy="205282"/>
              </a:xfrm>
              <a:custGeom>
                <a:rect b="b" l="l" r="r" t="t"/>
                <a:pathLst>
                  <a:path extrusionOk="0" h="40" w="44">
                    <a:moveTo>
                      <a:pt x="25" y="0"/>
                    </a:moveTo>
                    <a:cubicBezTo>
                      <a:pt x="28" y="1"/>
                      <a:pt x="31" y="2"/>
                      <a:pt x="34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41" y="9"/>
                      <a:pt x="44" y="16"/>
                      <a:pt x="41" y="23"/>
                    </a:cubicBezTo>
                    <a:cubicBezTo>
                      <a:pt x="38" y="33"/>
                      <a:pt x="26" y="40"/>
                      <a:pt x="15" y="40"/>
                    </a:cubicBezTo>
                    <a:cubicBezTo>
                      <a:pt x="7" y="39"/>
                      <a:pt x="1" y="34"/>
                      <a:pt x="1" y="26"/>
                    </a:cubicBezTo>
                    <a:cubicBezTo>
                      <a:pt x="0" y="15"/>
                      <a:pt x="7" y="3"/>
                      <a:pt x="19" y="1"/>
                    </a:cubicBezTo>
                    <a:cubicBezTo>
                      <a:pt x="21" y="0"/>
                      <a:pt x="23" y="0"/>
                      <a:pt x="25" y="0"/>
                    </a:cubicBezTo>
                    <a:close/>
                    <a:moveTo>
                      <a:pt x="14" y="36"/>
                    </a:moveTo>
                    <a:cubicBezTo>
                      <a:pt x="14" y="36"/>
                      <a:pt x="15" y="36"/>
                      <a:pt x="15" y="36"/>
                    </a:cubicBezTo>
                    <a:cubicBezTo>
                      <a:pt x="24" y="36"/>
                      <a:pt x="35" y="30"/>
                      <a:pt x="37" y="22"/>
                    </a:cubicBezTo>
                    <a:cubicBezTo>
                      <a:pt x="39" y="16"/>
                      <a:pt x="37" y="11"/>
                      <a:pt x="32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28" y="5"/>
                      <a:pt x="24" y="4"/>
                      <a:pt x="19" y="5"/>
                    </a:cubicBezTo>
                    <a:cubicBezTo>
                      <a:pt x="11" y="6"/>
                      <a:pt x="4" y="17"/>
                      <a:pt x="5" y="25"/>
                    </a:cubicBezTo>
                    <a:cubicBezTo>
                      <a:pt x="5" y="29"/>
                      <a:pt x="7" y="35"/>
                      <a:pt x="14" y="3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2" name="Google Shape;162;p5"/>
          <p:cNvSpPr/>
          <p:nvPr/>
        </p:nvSpPr>
        <p:spPr>
          <a:xfrm rot="900000">
            <a:off x="-227701" y="-728252"/>
            <a:ext cx="1726168" cy="1897238"/>
          </a:xfrm>
          <a:custGeom>
            <a:rect b="b" l="l" r="r" t="t"/>
            <a:pathLst>
              <a:path extrusionOk="0" h="432" w="392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5"/>
          <p:cNvSpPr/>
          <p:nvPr/>
        </p:nvSpPr>
        <p:spPr>
          <a:xfrm rot="900000">
            <a:off x="-227701" y="-950127"/>
            <a:ext cx="1726168" cy="1897238"/>
          </a:xfrm>
          <a:custGeom>
            <a:rect b="b" l="l" r="r" t="t"/>
            <a:pathLst>
              <a:path extrusionOk="0" h="432" w="392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5"/>
          <p:cNvSpPr txBox="1"/>
          <p:nvPr>
            <p:ph idx="2" type="title"/>
          </p:nvPr>
        </p:nvSpPr>
        <p:spPr>
          <a:xfrm>
            <a:off x="1598575" y="2620175"/>
            <a:ext cx="26367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5" name="Google Shape;165;p5"/>
          <p:cNvSpPr txBox="1"/>
          <p:nvPr>
            <p:ph idx="1" type="subTitle"/>
          </p:nvPr>
        </p:nvSpPr>
        <p:spPr>
          <a:xfrm>
            <a:off x="1598575" y="3255800"/>
            <a:ext cx="26367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6" name="Google Shape;166;p5"/>
          <p:cNvSpPr txBox="1"/>
          <p:nvPr>
            <p:ph idx="3" type="title"/>
          </p:nvPr>
        </p:nvSpPr>
        <p:spPr>
          <a:xfrm>
            <a:off x="4908725" y="2620175"/>
            <a:ext cx="2636700" cy="70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7" name="Google Shape;167;p5"/>
          <p:cNvSpPr txBox="1"/>
          <p:nvPr>
            <p:ph idx="4" type="subTitle"/>
          </p:nvPr>
        </p:nvSpPr>
        <p:spPr>
          <a:xfrm>
            <a:off x="4908725" y="3255800"/>
            <a:ext cx="26367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/>
          <p:nvPr/>
        </p:nvSpPr>
        <p:spPr>
          <a:xfrm>
            <a:off x="7383249" y="-719275"/>
            <a:ext cx="2588300" cy="2097421"/>
          </a:xfrm>
          <a:custGeom>
            <a:rect b="b" l="l" r="r" t="t"/>
            <a:pathLst>
              <a:path extrusionOk="0" h="417" w="513">
                <a:moveTo>
                  <a:pt x="450" y="202"/>
                </a:moveTo>
                <a:cubicBezTo>
                  <a:pt x="412" y="169"/>
                  <a:pt x="358" y="154"/>
                  <a:pt x="330" y="113"/>
                </a:cubicBezTo>
                <a:cubicBezTo>
                  <a:pt x="315" y="90"/>
                  <a:pt x="309" y="62"/>
                  <a:pt x="293" y="40"/>
                </a:cubicBezTo>
                <a:cubicBezTo>
                  <a:pt x="272" y="13"/>
                  <a:pt x="236" y="0"/>
                  <a:pt x="202" y="1"/>
                </a:cubicBezTo>
                <a:cubicBezTo>
                  <a:pt x="168" y="3"/>
                  <a:pt x="135" y="18"/>
                  <a:pt x="107" y="38"/>
                </a:cubicBezTo>
                <a:cubicBezTo>
                  <a:pt x="80" y="58"/>
                  <a:pt x="56" y="84"/>
                  <a:pt x="33" y="109"/>
                </a:cubicBezTo>
                <a:cubicBezTo>
                  <a:pt x="17" y="126"/>
                  <a:pt x="0" y="146"/>
                  <a:pt x="1" y="169"/>
                </a:cubicBezTo>
                <a:cubicBezTo>
                  <a:pt x="2" y="189"/>
                  <a:pt x="15" y="205"/>
                  <a:pt x="29" y="219"/>
                </a:cubicBezTo>
                <a:cubicBezTo>
                  <a:pt x="70" y="258"/>
                  <a:pt x="121" y="284"/>
                  <a:pt x="171" y="310"/>
                </a:cubicBezTo>
                <a:cubicBezTo>
                  <a:pt x="224" y="337"/>
                  <a:pt x="277" y="363"/>
                  <a:pt x="334" y="381"/>
                </a:cubicBezTo>
                <a:cubicBezTo>
                  <a:pt x="372" y="392"/>
                  <a:pt x="448" y="417"/>
                  <a:pt x="483" y="387"/>
                </a:cubicBezTo>
                <a:cubicBezTo>
                  <a:pt x="513" y="361"/>
                  <a:pt x="504" y="300"/>
                  <a:pt x="493" y="268"/>
                </a:cubicBezTo>
                <a:cubicBezTo>
                  <a:pt x="485" y="242"/>
                  <a:pt x="470" y="219"/>
                  <a:pt x="450" y="20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6"/>
          <p:cNvSpPr/>
          <p:nvPr/>
        </p:nvSpPr>
        <p:spPr>
          <a:xfrm>
            <a:off x="7767030" y="-58811"/>
            <a:ext cx="1561908" cy="1544061"/>
          </a:xfrm>
          <a:custGeom>
            <a:rect b="b" l="l" r="r" t="t"/>
            <a:pathLst>
              <a:path extrusionOk="0" h="306" w="309">
                <a:moveTo>
                  <a:pt x="303" y="306"/>
                </a:moveTo>
                <a:cubicBezTo>
                  <a:pt x="307" y="288"/>
                  <a:pt x="296" y="270"/>
                  <a:pt x="283" y="260"/>
                </a:cubicBezTo>
                <a:cubicBezTo>
                  <a:pt x="272" y="252"/>
                  <a:pt x="259" y="247"/>
                  <a:pt x="247" y="243"/>
                </a:cubicBezTo>
                <a:cubicBezTo>
                  <a:pt x="243" y="241"/>
                  <a:pt x="239" y="240"/>
                  <a:pt x="235" y="238"/>
                </a:cubicBezTo>
                <a:cubicBezTo>
                  <a:pt x="213" y="229"/>
                  <a:pt x="200" y="218"/>
                  <a:pt x="194" y="205"/>
                </a:cubicBezTo>
                <a:cubicBezTo>
                  <a:pt x="190" y="198"/>
                  <a:pt x="189" y="190"/>
                  <a:pt x="187" y="183"/>
                </a:cubicBezTo>
                <a:cubicBezTo>
                  <a:pt x="185" y="173"/>
                  <a:pt x="183" y="163"/>
                  <a:pt x="177" y="155"/>
                </a:cubicBezTo>
                <a:cubicBezTo>
                  <a:pt x="165" y="140"/>
                  <a:pt x="143" y="137"/>
                  <a:pt x="125" y="135"/>
                </a:cubicBezTo>
                <a:cubicBezTo>
                  <a:pt x="106" y="133"/>
                  <a:pt x="85" y="128"/>
                  <a:pt x="75" y="111"/>
                </a:cubicBezTo>
                <a:cubicBezTo>
                  <a:pt x="71" y="103"/>
                  <a:pt x="70" y="94"/>
                  <a:pt x="69" y="84"/>
                </a:cubicBezTo>
                <a:cubicBezTo>
                  <a:pt x="69" y="81"/>
                  <a:pt x="69" y="77"/>
                  <a:pt x="69" y="74"/>
                </a:cubicBezTo>
                <a:cubicBezTo>
                  <a:pt x="64" y="39"/>
                  <a:pt x="35" y="8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36" y="7"/>
                  <a:pt x="65" y="38"/>
                  <a:pt x="70" y="74"/>
                </a:cubicBezTo>
                <a:cubicBezTo>
                  <a:pt x="70" y="77"/>
                  <a:pt x="70" y="81"/>
                  <a:pt x="71" y="84"/>
                </a:cubicBezTo>
                <a:cubicBezTo>
                  <a:pt x="71" y="93"/>
                  <a:pt x="72" y="103"/>
                  <a:pt x="76" y="111"/>
                </a:cubicBezTo>
                <a:cubicBezTo>
                  <a:pt x="86" y="127"/>
                  <a:pt x="106" y="132"/>
                  <a:pt x="126" y="134"/>
                </a:cubicBezTo>
                <a:cubicBezTo>
                  <a:pt x="144" y="136"/>
                  <a:pt x="166" y="139"/>
                  <a:pt x="178" y="155"/>
                </a:cubicBezTo>
                <a:cubicBezTo>
                  <a:pt x="184" y="163"/>
                  <a:pt x="186" y="173"/>
                  <a:pt x="188" y="183"/>
                </a:cubicBezTo>
                <a:cubicBezTo>
                  <a:pt x="190" y="190"/>
                  <a:pt x="191" y="198"/>
                  <a:pt x="195" y="205"/>
                </a:cubicBezTo>
                <a:cubicBezTo>
                  <a:pt x="201" y="218"/>
                  <a:pt x="214" y="228"/>
                  <a:pt x="235" y="237"/>
                </a:cubicBezTo>
                <a:cubicBezTo>
                  <a:pt x="239" y="239"/>
                  <a:pt x="243" y="240"/>
                  <a:pt x="247" y="242"/>
                </a:cubicBezTo>
                <a:cubicBezTo>
                  <a:pt x="260" y="247"/>
                  <a:pt x="273" y="251"/>
                  <a:pt x="283" y="260"/>
                </a:cubicBezTo>
                <a:cubicBezTo>
                  <a:pt x="297" y="270"/>
                  <a:pt x="309" y="288"/>
                  <a:pt x="304" y="306"/>
                </a:cubicBezTo>
                <a:lnTo>
                  <a:pt x="303" y="30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6"/>
          <p:cNvSpPr/>
          <p:nvPr/>
        </p:nvSpPr>
        <p:spPr>
          <a:xfrm>
            <a:off x="7775957" y="12591"/>
            <a:ext cx="1445879" cy="1285226"/>
          </a:xfrm>
          <a:custGeom>
            <a:rect b="b" l="l" r="r" t="t"/>
            <a:pathLst>
              <a:path extrusionOk="0" h="255" w="286">
                <a:moveTo>
                  <a:pt x="247" y="248"/>
                </a:moveTo>
                <a:cubicBezTo>
                  <a:pt x="216" y="236"/>
                  <a:pt x="190" y="211"/>
                  <a:pt x="180" y="180"/>
                </a:cubicBezTo>
                <a:cubicBezTo>
                  <a:pt x="179" y="178"/>
                  <a:pt x="179" y="175"/>
                  <a:pt x="178" y="173"/>
                </a:cubicBezTo>
                <a:cubicBezTo>
                  <a:pt x="176" y="165"/>
                  <a:pt x="173" y="157"/>
                  <a:pt x="169" y="151"/>
                </a:cubicBezTo>
                <a:cubicBezTo>
                  <a:pt x="158" y="137"/>
                  <a:pt x="139" y="133"/>
                  <a:pt x="122" y="131"/>
                </a:cubicBezTo>
                <a:cubicBezTo>
                  <a:pt x="119" y="131"/>
                  <a:pt x="119" y="131"/>
                  <a:pt x="119" y="131"/>
                </a:cubicBezTo>
                <a:cubicBezTo>
                  <a:pt x="102" y="129"/>
                  <a:pt x="85" y="127"/>
                  <a:pt x="72" y="117"/>
                </a:cubicBezTo>
                <a:cubicBezTo>
                  <a:pt x="59" y="106"/>
                  <a:pt x="54" y="88"/>
                  <a:pt x="51" y="73"/>
                </a:cubicBezTo>
                <a:cubicBezTo>
                  <a:pt x="51" y="70"/>
                  <a:pt x="50" y="67"/>
                  <a:pt x="50" y="64"/>
                </a:cubicBezTo>
                <a:cubicBezTo>
                  <a:pt x="48" y="51"/>
                  <a:pt x="46" y="38"/>
                  <a:pt x="39" y="27"/>
                </a:cubicBezTo>
                <a:cubicBezTo>
                  <a:pt x="32" y="13"/>
                  <a:pt x="16" y="1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16" y="0"/>
                  <a:pt x="33" y="12"/>
                  <a:pt x="40" y="26"/>
                </a:cubicBezTo>
                <a:cubicBezTo>
                  <a:pt x="47" y="38"/>
                  <a:pt x="49" y="51"/>
                  <a:pt x="51" y="64"/>
                </a:cubicBezTo>
                <a:cubicBezTo>
                  <a:pt x="51" y="67"/>
                  <a:pt x="52" y="70"/>
                  <a:pt x="53" y="73"/>
                </a:cubicBezTo>
                <a:cubicBezTo>
                  <a:pt x="55" y="87"/>
                  <a:pt x="60" y="105"/>
                  <a:pt x="73" y="116"/>
                </a:cubicBezTo>
                <a:cubicBezTo>
                  <a:pt x="85" y="126"/>
                  <a:pt x="102" y="128"/>
                  <a:pt x="119" y="130"/>
                </a:cubicBezTo>
                <a:cubicBezTo>
                  <a:pt x="122" y="130"/>
                  <a:pt x="122" y="130"/>
                  <a:pt x="122" y="130"/>
                </a:cubicBezTo>
                <a:cubicBezTo>
                  <a:pt x="140" y="132"/>
                  <a:pt x="159" y="136"/>
                  <a:pt x="170" y="150"/>
                </a:cubicBezTo>
                <a:cubicBezTo>
                  <a:pt x="174" y="157"/>
                  <a:pt x="177" y="165"/>
                  <a:pt x="179" y="173"/>
                </a:cubicBezTo>
                <a:cubicBezTo>
                  <a:pt x="180" y="175"/>
                  <a:pt x="180" y="178"/>
                  <a:pt x="181" y="180"/>
                </a:cubicBezTo>
                <a:cubicBezTo>
                  <a:pt x="196" y="223"/>
                  <a:pt x="241" y="255"/>
                  <a:pt x="286" y="253"/>
                </a:cubicBezTo>
                <a:cubicBezTo>
                  <a:pt x="286" y="254"/>
                  <a:pt x="286" y="254"/>
                  <a:pt x="286" y="254"/>
                </a:cubicBezTo>
                <a:cubicBezTo>
                  <a:pt x="273" y="255"/>
                  <a:pt x="260" y="252"/>
                  <a:pt x="247" y="24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6"/>
          <p:cNvSpPr/>
          <p:nvPr/>
        </p:nvSpPr>
        <p:spPr>
          <a:xfrm>
            <a:off x="-671761" y="3705831"/>
            <a:ext cx="1981389" cy="2320548"/>
          </a:xfrm>
          <a:custGeom>
            <a:rect b="b" l="l" r="r" t="t"/>
            <a:pathLst>
              <a:path extrusionOk="0" h="459" w="393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9" y="313"/>
                  <a:pt x="137" y="302"/>
                </a:cubicBezTo>
                <a:cubicBezTo>
                  <a:pt x="106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20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3" name="Google Shape;173;p6"/>
          <p:cNvGrpSpPr/>
          <p:nvPr/>
        </p:nvGrpSpPr>
        <p:grpSpPr>
          <a:xfrm>
            <a:off x="881219" y="4593897"/>
            <a:ext cx="455187" cy="589069"/>
            <a:chOff x="830957" y="5262784"/>
            <a:chExt cx="455187" cy="589069"/>
          </a:xfrm>
        </p:grpSpPr>
        <p:sp>
          <p:nvSpPr>
            <p:cNvPr id="174" name="Google Shape;174;p6"/>
            <p:cNvSpPr/>
            <p:nvPr/>
          </p:nvSpPr>
          <p:spPr>
            <a:xfrm>
              <a:off x="973760" y="5325264"/>
              <a:ext cx="35701" cy="53551"/>
            </a:xfrm>
            <a:custGeom>
              <a:rect b="b" l="l" r="r" t="t"/>
              <a:pathLst>
                <a:path extrusionOk="0" h="10" w="6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9"/>
                    <a:pt x="4" y="10"/>
                    <a:pt x="3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1071933" y="5280635"/>
              <a:ext cx="26778" cy="71402"/>
            </a:xfrm>
            <a:custGeom>
              <a:rect b="b" l="l" r="r" t="t"/>
              <a:pathLst>
                <a:path extrusionOk="0" h="14" w="6">
                  <a:moveTo>
                    <a:pt x="3" y="14"/>
                  </a:moveTo>
                  <a:cubicBezTo>
                    <a:pt x="1" y="14"/>
                    <a:pt x="0" y="12"/>
                    <a:pt x="0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2"/>
                    <a:pt x="6" y="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1045161" y="5432366"/>
              <a:ext cx="26778" cy="71402"/>
            </a:xfrm>
            <a:custGeom>
              <a:rect b="b" l="l" r="r" t="t"/>
              <a:pathLst>
                <a:path extrusionOk="0" h="14" w="6">
                  <a:moveTo>
                    <a:pt x="3" y="14"/>
                  </a:moveTo>
                  <a:cubicBezTo>
                    <a:pt x="1" y="14"/>
                    <a:pt x="0" y="13"/>
                    <a:pt x="0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946981" y="5441288"/>
              <a:ext cx="26778" cy="44629"/>
            </a:xfrm>
            <a:custGeom>
              <a:rect b="b" l="l" r="r" t="t"/>
              <a:pathLst>
                <a:path extrusionOk="0" h="9" w="6">
                  <a:moveTo>
                    <a:pt x="3" y="9"/>
                  </a:moveTo>
                  <a:cubicBezTo>
                    <a:pt x="2" y="9"/>
                    <a:pt x="0" y="8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2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8"/>
                    <a:pt x="5" y="9"/>
                    <a:pt x="3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1187964" y="5432366"/>
              <a:ext cx="26778" cy="71402"/>
            </a:xfrm>
            <a:custGeom>
              <a:rect b="b" l="l" r="r" t="t"/>
              <a:pathLst>
                <a:path extrusionOk="0" h="15" w="6">
                  <a:moveTo>
                    <a:pt x="3" y="15"/>
                  </a:moveTo>
                  <a:cubicBezTo>
                    <a:pt x="2" y="15"/>
                    <a:pt x="1" y="14"/>
                    <a:pt x="1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5" y="15"/>
                    <a:pt x="4" y="15"/>
                  </a:cubicBezTo>
                  <a:cubicBezTo>
                    <a:pt x="4" y="15"/>
                    <a:pt x="3" y="15"/>
                    <a:pt x="3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1152263" y="5584091"/>
              <a:ext cx="26778" cy="80329"/>
            </a:xfrm>
            <a:custGeom>
              <a:rect b="b" l="l" r="r" t="t"/>
              <a:pathLst>
                <a:path extrusionOk="0" h="15" w="5">
                  <a:moveTo>
                    <a:pt x="3" y="15"/>
                  </a:moveTo>
                  <a:cubicBezTo>
                    <a:pt x="1" y="15"/>
                    <a:pt x="0" y="13"/>
                    <a:pt x="0" y="1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4" y="15"/>
                    <a:pt x="3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1045161" y="5575169"/>
              <a:ext cx="35701" cy="71402"/>
            </a:xfrm>
            <a:custGeom>
              <a:rect b="b" l="l" r="r" t="t"/>
              <a:pathLst>
                <a:path extrusionOk="0" h="14" w="7">
                  <a:moveTo>
                    <a:pt x="3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1" y="14"/>
                    <a:pt x="0" y="13"/>
                    <a:pt x="0" y="1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1"/>
                    <a:pt x="3" y="0"/>
                    <a:pt x="4" y="0"/>
                  </a:cubicBezTo>
                  <a:cubicBezTo>
                    <a:pt x="6" y="1"/>
                    <a:pt x="7" y="2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5" y="13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1179036" y="5262784"/>
              <a:ext cx="17850" cy="80330"/>
            </a:xfrm>
            <a:custGeom>
              <a:rect b="b" l="l" r="r" t="t"/>
              <a:pathLst>
                <a:path extrusionOk="0" h="16" w="5">
                  <a:moveTo>
                    <a:pt x="2" y="16"/>
                  </a:moveTo>
                  <a:cubicBezTo>
                    <a:pt x="1" y="16"/>
                    <a:pt x="0" y="15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5"/>
                    <a:pt x="4" y="16"/>
                    <a:pt x="2" y="1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929130" y="5557319"/>
              <a:ext cx="35701" cy="71401"/>
            </a:xfrm>
            <a:custGeom>
              <a:rect b="b" l="l" r="r" t="t"/>
              <a:pathLst>
                <a:path extrusionOk="0" h="13" w="7">
                  <a:moveTo>
                    <a:pt x="4" y="13"/>
                  </a:moveTo>
                  <a:cubicBezTo>
                    <a:pt x="3" y="13"/>
                    <a:pt x="2" y="12"/>
                    <a:pt x="1" y="1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6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830957" y="5485918"/>
              <a:ext cx="17850" cy="62479"/>
            </a:xfrm>
            <a:custGeom>
              <a:rect b="b" l="l" r="r" t="t"/>
              <a:pathLst>
                <a:path extrusionOk="0" h="13" w="5">
                  <a:moveTo>
                    <a:pt x="3" y="13"/>
                  </a:moveTo>
                  <a:cubicBezTo>
                    <a:pt x="1" y="13"/>
                    <a:pt x="0" y="12"/>
                    <a:pt x="0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2"/>
                    <a:pt x="4" y="13"/>
                    <a:pt x="3" y="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1045161" y="5709044"/>
              <a:ext cx="26778" cy="71402"/>
            </a:xfrm>
            <a:custGeom>
              <a:rect b="b" l="l" r="r" t="t"/>
              <a:pathLst>
                <a:path extrusionOk="0" h="15" w="6">
                  <a:moveTo>
                    <a:pt x="4" y="15"/>
                  </a:moveTo>
                  <a:cubicBezTo>
                    <a:pt x="2" y="15"/>
                    <a:pt x="1" y="14"/>
                    <a:pt x="1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1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5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1241515" y="5494839"/>
              <a:ext cx="26778" cy="80329"/>
            </a:xfrm>
            <a:custGeom>
              <a:rect b="b" l="l" r="r" t="t"/>
              <a:pathLst>
                <a:path extrusionOk="0" h="15" w="6">
                  <a:moveTo>
                    <a:pt x="3" y="15"/>
                  </a:moveTo>
                  <a:cubicBezTo>
                    <a:pt x="2" y="15"/>
                    <a:pt x="1" y="14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3" y="1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5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1179036" y="5682272"/>
              <a:ext cx="26778" cy="53551"/>
            </a:xfrm>
            <a:custGeom>
              <a:rect b="b" l="l" r="r" t="t"/>
              <a:pathLst>
                <a:path extrusionOk="0" h="11" w="6">
                  <a:moveTo>
                    <a:pt x="3" y="11"/>
                  </a:moveTo>
                  <a:cubicBezTo>
                    <a:pt x="2" y="11"/>
                    <a:pt x="0" y="9"/>
                    <a:pt x="0" y="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2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5" y="11"/>
                    <a:pt x="3" y="1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1107634" y="5789374"/>
              <a:ext cx="35701" cy="62479"/>
            </a:xfrm>
            <a:custGeom>
              <a:rect b="b" l="l" r="r" t="t"/>
              <a:pathLst>
                <a:path extrusionOk="0" h="12" w="8">
                  <a:moveTo>
                    <a:pt x="5" y="12"/>
                  </a:moveTo>
                  <a:cubicBezTo>
                    <a:pt x="4" y="12"/>
                    <a:pt x="2" y="11"/>
                    <a:pt x="2" y="10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10"/>
                    <a:pt x="7" y="11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911280" y="5691194"/>
              <a:ext cx="26778" cy="80330"/>
            </a:xfrm>
            <a:custGeom>
              <a:rect b="b" l="l" r="r" t="t"/>
              <a:pathLst>
                <a:path extrusionOk="0" h="17" w="5">
                  <a:moveTo>
                    <a:pt x="3" y="17"/>
                  </a:moveTo>
                  <a:cubicBezTo>
                    <a:pt x="1" y="17"/>
                    <a:pt x="0" y="16"/>
                    <a:pt x="0" y="1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6"/>
                    <a:pt x="4" y="17"/>
                    <a:pt x="3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1259365" y="5352036"/>
              <a:ext cx="26778" cy="80329"/>
            </a:xfrm>
            <a:custGeom>
              <a:rect b="b" l="l" r="r" t="t"/>
              <a:pathLst>
                <a:path extrusionOk="0" h="15" w="6">
                  <a:moveTo>
                    <a:pt x="3" y="15"/>
                  </a:moveTo>
                  <a:cubicBezTo>
                    <a:pt x="1" y="15"/>
                    <a:pt x="0" y="14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4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" name="Google Shape;190;p6"/>
          <p:cNvGrpSpPr/>
          <p:nvPr/>
        </p:nvGrpSpPr>
        <p:grpSpPr>
          <a:xfrm>
            <a:off x="-671748" y="-943871"/>
            <a:ext cx="1561916" cy="1585056"/>
            <a:chOff x="-314748" y="-281940"/>
            <a:chExt cx="1204903" cy="1222754"/>
          </a:xfrm>
        </p:grpSpPr>
        <p:sp>
          <p:nvSpPr>
            <p:cNvPr id="191" name="Google Shape;191;p6"/>
            <p:cNvSpPr/>
            <p:nvPr/>
          </p:nvSpPr>
          <p:spPr>
            <a:xfrm>
              <a:off x="-314748" y="-281940"/>
              <a:ext cx="1204903" cy="1222754"/>
            </a:xfrm>
            <a:custGeom>
              <a:rect b="b" l="l" r="r" t="t"/>
              <a:pathLst>
                <a:path extrusionOk="0" h="241" w="239">
                  <a:moveTo>
                    <a:pt x="52" y="209"/>
                  </a:moveTo>
                  <a:cubicBezTo>
                    <a:pt x="45" y="200"/>
                    <a:pt x="39" y="190"/>
                    <a:pt x="34" y="179"/>
                  </a:cubicBezTo>
                  <a:cubicBezTo>
                    <a:pt x="17" y="147"/>
                    <a:pt x="0" y="110"/>
                    <a:pt x="10" y="74"/>
                  </a:cubicBezTo>
                  <a:cubicBezTo>
                    <a:pt x="18" y="42"/>
                    <a:pt x="48" y="15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119" y="0"/>
                    <a:pt x="166" y="7"/>
                    <a:pt x="194" y="22"/>
                  </a:cubicBezTo>
                  <a:cubicBezTo>
                    <a:pt x="225" y="39"/>
                    <a:pt x="239" y="95"/>
                    <a:pt x="239" y="128"/>
                  </a:cubicBezTo>
                  <a:cubicBezTo>
                    <a:pt x="239" y="160"/>
                    <a:pt x="229" y="187"/>
                    <a:pt x="210" y="203"/>
                  </a:cubicBezTo>
                  <a:cubicBezTo>
                    <a:pt x="193" y="219"/>
                    <a:pt x="169" y="225"/>
                    <a:pt x="148" y="230"/>
                  </a:cubicBezTo>
                  <a:cubicBezTo>
                    <a:pt x="123" y="236"/>
                    <a:pt x="99" y="241"/>
                    <a:pt x="78" y="231"/>
                  </a:cubicBezTo>
                  <a:cubicBezTo>
                    <a:pt x="67" y="226"/>
                    <a:pt x="59" y="218"/>
                    <a:pt x="52" y="209"/>
                  </a:cubicBezTo>
                  <a:close/>
                  <a:moveTo>
                    <a:pt x="86" y="11"/>
                  </a:moveTo>
                  <a:cubicBezTo>
                    <a:pt x="50" y="18"/>
                    <a:pt x="21" y="44"/>
                    <a:pt x="13" y="75"/>
                  </a:cubicBezTo>
                  <a:cubicBezTo>
                    <a:pt x="3" y="110"/>
                    <a:pt x="20" y="146"/>
                    <a:pt x="36" y="178"/>
                  </a:cubicBezTo>
                  <a:cubicBezTo>
                    <a:pt x="47" y="198"/>
                    <a:pt x="59" y="219"/>
                    <a:pt x="79" y="228"/>
                  </a:cubicBezTo>
                  <a:cubicBezTo>
                    <a:pt x="99" y="237"/>
                    <a:pt x="123" y="233"/>
                    <a:pt x="147" y="227"/>
                  </a:cubicBezTo>
                  <a:cubicBezTo>
                    <a:pt x="168" y="222"/>
                    <a:pt x="191" y="216"/>
                    <a:pt x="208" y="201"/>
                  </a:cubicBezTo>
                  <a:cubicBezTo>
                    <a:pt x="226" y="185"/>
                    <a:pt x="236" y="159"/>
                    <a:pt x="236" y="128"/>
                  </a:cubicBezTo>
                  <a:cubicBezTo>
                    <a:pt x="236" y="95"/>
                    <a:pt x="222" y="42"/>
                    <a:pt x="192" y="25"/>
                  </a:cubicBezTo>
                  <a:cubicBezTo>
                    <a:pt x="165" y="10"/>
                    <a:pt x="119" y="3"/>
                    <a:pt x="86" y="1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-189796" y="-201617"/>
              <a:ext cx="999620" cy="1035322"/>
            </a:xfrm>
            <a:custGeom>
              <a:rect b="b" l="l" r="r" t="t"/>
              <a:pathLst>
                <a:path extrusionOk="0" h="205" w="197">
                  <a:moveTo>
                    <a:pt x="27" y="157"/>
                  </a:moveTo>
                  <a:cubicBezTo>
                    <a:pt x="13" y="138"/>
                    <a:pt x="4" y="119"/>
                    <a:pt x="2" y="101"/>
                  </a:cubicBezTo>
                  <a:cubicBezTo>
                    <a:pt x="0" y="75"/>
                    <a:pt x="9" y="49"/>
                    <a:pt x="27" y="30"/>
                  </a:cubicBezTo>
                  <a:cubicBezTo>
                    <a:pt x="45" y="12"/>
                    <a:pt x="70" y="1"/>
                    <a:pt x="97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109" y="0"/>
                    <a:pt x="121" y="2"/>
                    <a:pt x="133" y="6"/>
                  </a:cubicBezTo>
                  <a:cubicBezTo>
                    <a:pt x="158" y="15"/>
                    <a:pt x="173" y="27"/>
                    <a:pt x="182" y="43"/>
                  </a:cubicBezTo>
                  <a:cubicBezTo>
                    <a:pt x="193" y="64"/>
                    <a:pt x="197" y="87"/>
                    <a:pt x="195" y="110"/>
                  </a:cubicBezTo>
                  <a:cubicBezTo>
                    <a:pt x="192" y="140"/>
                    <a:pt x="177" y="168"/>
                    <a:pt x="153" y="184"/>
                  </a:cubicBezTo>
                  <a:cubicBezTo>
                    <a:pt x="127" y="202"/>
                    <a:pt x="94" y="205"/>
                    <a:pt x="68" y="192"/>
                  </a:cubicBezTo>
                  <a:cubicBezTo>
                    <a:pt x="54" y="186"/>
                    <a:pt x="41" y="175"/>
                    <a:pt x="29" y="160"/>
                  </a:cubicBezTo>
                  <a:cubicBezTo>
                    <a:pt x="29" y="159"/>
                    <a:pt x="28" y="158"/>
                    <a:pt x="27" y="157"/>
                  </a:cubicBezTo>
                  <a:close/>
                  <a:moveTo>
                    <a:pt x="97" y="4"/>
                  </a:moveTo>
                  <a:cubicBezTo>
                    <a:pt x="71" y="4"/>
                    <a:pt x="47" y="14"/>
                    <a:pt x="30" y="32"/>
                  </a:cubicBezTo>
                  <a:cubicBezTo>
                    <a:pt x="12" y="50"/>
                    <a:pt x="3" y="76"/>
                    <a:pt x="6" y="100"/>
                  </a:cubicBezTo>
                  <a:cubicBezTo>
                    <a:pt x="8" y="119"/>
                    <a:pt x="16" y="139"/>
                    <a:pt x="32" y="158"/>
                  </a:cubicBezTo>
                  <a:cubicBezTo>
                    <a:pt x="44" y="173"/>
                    <a:pt x="56" y="183"/>
                    <a:pt x="69" y="189"/>
                  </a:cubicBezTo>
                  <a:cubicBezTo>
                    <a:pt x="94" y="201"/>
                    <a:pt x="127" y="198"/>
                    <a:pt x="151" y="182"/>
                  </a:cubicBezTo>
                  <a:cubicBezTo>
                    <a:pt x="174" y="166"/>
                    <a:pt x="189" y="139"/>
                    <a:pt x="192" y="109"/>
                  </a:cubicBezTo>
                  <a:cubicBezTo>
                    <a:pt x="194" y="88"/>
                    <a:pt x="190" y="65"/>
                    <a:pt x="179" y="44"/>
                  </a:cubicBezTo>
                  <a:cubicBezTo>
                    <a:pt x="171" y="29"/>
                    <a:pt x="156" y="18"/>
                    <a:pt x="132" y="9"/>
                  </a:cubicBezTo>
                  <a:cubicBezTo>
                    <a:pt x="121" y="5"/>
                    <a:pt x="109" y="4"/>
                    <a:pt x="97" y="4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-82693" y="-103437"/>
              <a:ext cx="803267" cy="856817"/>
            </a:xfrm>
            <a:custGeom>
              <a:rect b="b" l="l" r="r" t="t"/>
              <a:pathLst>
                <a:path extrusionOk="0" h="170" w="160">
                  <a:moveTo>
                    <a:pt x="19" y="142"/>
                  </a:moveTo>
                  <a:cubicBezTo>
                    <a:pt x="17" y="139"/>
                    <a:pt x="15" y="137"/>
                    <a:pt x="13" y="134"/>
                  </a:cubicBezTo>
                  <a:cubicBezTo>
                    <a:pt x="6" y="121"/>
                    <a:pt x="2" y="105"/>
                    <a:pt x="1" y="87"/>
                  </a:cubicBezTo>
                  <a:cubicBezTo>
                    <a:pt x="0" y="72"/>
                    <a:pt x="2" y="51"/>
                    <a:pt x="14" y="34"/>
                  </a:cubicBezTo>
                  <a:cubicBezTo>
                    <a:pt x="26" y="17"/>
                    <a:pt x="46" y="5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81" y="0"/>
                    <a:pt x="95" y="0"/>
                    <a:pt x="109" y="3"/>
                  </a:cubicBezTo>
                  <a:cubicBezTo>
                    <a:pt x="111" y="4"/>
                    <a:pt x="112" y="4"/>
                    <a:pt x="113" y="4"/>
                  </a:cubicBezTo>
                  <a:cubicBezTo>
                    <a:pt x="122" y="6"/>
                    <a:pt x="132" y="8"/>
                    <a:pt x="137" y="15"/>
                  </a:cubicBezTo>
                  <a:cubicBezTo>
                    <a:pt x="143" y="24"/>
                    <a:pt x="148" y="34"/>
                    <a:pt x="152" y="47"/>
                  </a:cubicBezTo>
                  <a:cubicBezTo>
                    <a:pt x="159" y="69"/>
                    <a:pt x="160" y="92"/>
                    <a:pt x="155" y="114"/>
                  </a:cubicBezTo>
                  <a:cubicBezTo>
                    <a:pt x="152" y="129"/>
                    <a:pt x="146" y="141"/>
                    <a:pt x="138" y="149"/>
                  </a:cubicBezTo>
                  <a:cubicBezTo>
                    <a:pt x="126" y="160"/>
                    <a:pt x="109" y="164"/>
                    <a:pt x="96" y="166"/>
                  </a:cubicBezTo>
                  <a:cubicBezTo>
                    <a:pt x="84" y="168"/>
                    <a:pt x="66" y="170"/>
                    <a:pt x="50" y="165"/>
                  </a:cubicBezTo>
                  <a:cubicBezTo>
                    <a:pt x="38" y="161"/>
                    <a:pt x="27" y="153"/>
                    <a:pt x="19" y="142"/>
                  </a:cubicBezTo>
                  <a:close/>
                  <a:moveTo>
                    <a:pt x="69" y="5"/>
                  </a:moveTo>
                  <a:cubicBezTo>
                    <a:pt x="47" y="8"/>
                    <a:pt x="28" y="19"/>
                    <a:pt x="17" y="35"/>
                  </a:cubicBezTo>
                  <a:cubicBezTo>
                    <a:pt x="5" y="52"/>
                    <a:pt x="4" y="73"/>
                    <a:pt x="4" y="87"/>
                  </a:cubicBezTo>
                  <a:cubicBezTo>
                    <a:pt x="5" y="104"/>
                    <a:pt x="9" y="119"/>
                    <a:pt x="16" y="132"/>
                  </a:cubicBezTo>
                  <a:cubicBezTo>
                    <a:pt x="24" y="146"/>
                    <a:pt x="37" y="157"/>
                    <a:pt x="51" y="162"/>
                  </a:cubicBezTo>
                  <a:cubicBezTo>
                    <a:pt x="63" y="166"/>
                    <a:pt x="76" y="166"/>
                    <a:pt x="95" y="163"/>
                  </a:cubicBezTo>
                  <a:cubicBezTo>
                    <a:pt x="108" y="161"/>
                    <a:pt x="124" y="157"/>
                    <a:pt x="135" y="146"/>
                  </a:cubicBezTo>
                  <a:cubicBezTo>
                    <a:pt x="143" y="139"/>
                    <a:pt x="149" y="128"/>
                    <a:pt x="152" y="113"/>
                  </a:cubicBezTo>
                  <a:cubicBezTo>
                    <a:pt x="157" y="92"/>
                    <a:pt x="156" y="69"/>
                    <a:pt x="149" y="48"/>
                  </a:cubicBezTo>
                  <a:cubicBezTo>
                    <a:pt x="145" y="36"/>
                    <a:pt x="141" y="25"/>
                    <a:pt x="135" y="17"/>
                  </a:cubicBezTo>
                  <a:cubicBezTo>
                    <a:pt x="130" y="11"/>
                    <a:pt x="121" y="9"/>
                    <a:pt x="113" y="7"/>
                  </a:cubicBezTo>
                  <a:cubicBezTo>
                    <a:pt x="111" y="7"/>
                    <a:pt x="110" y="7"/>
                    <a:pt x="109" y="6"/>
                  </a:cubicBezTo>
                  <a:cubicBezTo>
                    <a:pt x="95" y="3"/>
                    <a:pt x="81" y="3"/>
                    <a:pt x="69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-2363" y="-14185"/>
              <a:ext cx="660464" cy="687243"/>
            </a:xfrm>
            <a:custGeom>
              <a:rect b="b" l="l" r="r" t="t"/>
              <a:pathLst>
                <a:path extrusionOk="0" h="136" w="130">
                  <a:moveTo>
                    <a:pt x="18" y="104"/>
                  </a:moveTo>
                  <a:cubicBezTo>
                    <a:pt x="12" y="96"/>
                    <a:pt x="7" y="87"/>
                    <a:pt x="4" y="77"/>
                  </a:cubicBezTo>
                  <a:cubicBezTo>
                    <a:pt x="0" y="65"/>
                    <a:pt x="0" y="54"/>
                    <a:pt x="3" y="45"/>
                  </a:cubicBezTo>
                  <a:cubicBezTo>
                    <a:pt x="6" y="37"/>
                    <a:pt x="12" y="29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31" y="14"/>
                    <a:pt x="43" y="8"/>
                    <a:pt x="56" y="4"/>
                  </a:cubicBezTo>
                  <a:cubicBezTo>
                    <a:pt x="68" y="1"/>
                    <a:pt x="80" y="0"/>
                    <a:pt x="91" y="1"/>
                  </a:cubicBezTo>
                  <a:cubicBezTo>
                    <a:pt x="101" y="2"/>
                    <a:pt x="105" y="8"/>
                    <a:pt x="110" y="15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24" y="36"/>
                    <a:pt x="130" y="59"/>
                    <a:pt x="126" y="82"/>
                  </a:cubicBezTo>
                  <a:cubicBezTo>
                    <a:pt x="125" y="91"/>
                    <a:pt x="120" y="105"/>
                    <a:pt x="110" y="116"/>
                  </a:cubicBezTo>
                  <a:cubicBezTo>
                    <a:pt x="95" y="132"/>
                    <a:pt x="69" y="136"/>
                    <a:pt x="47" y="127"/>
                  </a:cubicBezTo>
                  <a:cubicBezTo>
                    <a:pt x="36" y="122"/>
                    <a:pt x="26" y="114"/>
                    <a:pt x="18" y="104"/>
                  </a:cubicBezTo>
                  <a:close/>
                  <a:moveTo>
                    <a:pt x="104" y="12"/>
                  </a:moveTo>
                  <a:cubicBezTo>
                    <a:pt x="100" y="8"/>
                    <a:pt x="97" y="4"/>
                    <a:pt x="91" y="4"/>
                  </a:cubicBezTo>
                  <a:cubicBezTo>
                    <a:pt x="80" y="3"/>
                    <a:pt x="68" y="4"/>
                    <a:pt x="57" y="7"/>
                  </a:cubicBezTo>
                  <a:cubicBezTo>
                    <a:pt x="45" y="11"/>
                    <a:pt x="33" y="16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14" y="31"/>
                    <a:pt x="9" y="38"/>
                    <a:pt x="6" y="46"/>
                  </a:cubicBezTo>
                  <a:cubicBezTo>
                    <a:pt x="3" y="54"/>
                    <a:pt x="4" y="64"/>
                    <a:pt x="7" y="76"/>
                  </a:cubicBezTo>
                  <a:cubicBezTo>
                    <a:pt x="14" y="98"/>
                    <a:pt x="29" y="116"/>
                    <a:pt x="48" y="124"/>
                  </a:cubicBezTo>
                  <a:cubicBezTo>
                    <a:pt x="69" y="133"/>
                    <a:pt x="93" y="129"/>
                    <a:pt x="108" y="114"/>
                  </a:cubicBezTo>
                  <a:cubicBezTo>
                    <a:pt x="118" y="104"/>
                    <a:pt x="121" y="91"/>
                    <a:pt x="123" y="81"/>
                  </a:cubicBezTo>
                  <a:cubicBezTo>
                    <a:pt x="126" y="60"/>
                    <a:pt x="121" y="37"/>
                    <a:pt x="108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6" y="15"/>
                    <a:pt x="105" y="13"/>
                    <a:pt x="104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69038" y="57217"/>
              <a:ext cx="526588" cy="517660"/>
            </a:xfrm>
            <a:custGeom>
              <a:rect b="b" l="l" r="r" t="t"/>
              <a:pathLst>
                <a:path extrusionOk="0" h="102" w="104">
                  <a:moveTo>
                    <a:pt x="20" y="81"/>
                  </a:moveTo>
                  <a:cubicBezTo>
                    <a:pt x="17" y="77"/>
                    <a:pt x="15" y="73"/>
                    <a:pt x="12" y="69"/>
                  </a:cubicBezTo>
                  <a:cubicBezTo>
                    <a:pt x="6" y="59"/>
                    <a:pt x="0" y="49"/>
                    <a:pt x="2" y="38"/>
                  </a:cubicBezTo>
                  <a:cubicBezTo>
                    <a:pt x="4" y="24"/>
                    <a:pt x="19" y="15"/>
                    <a:pt x="29" y="10"/>
                  </a:cubicBezTo>
                  <a:cubicBezTo>
                    <a:pt x="39" y="5"/>
                    <a:pt x="50" y="0"/>
                    <a:pt x="6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2" y="0"/>
                    <a:pt x="82" y="4"/>
                    <a:pt x="89" y="12"/>
                  </a:cubicBezTo>
                  <a:cubicBezTo>
                    <a:pt x="99" y="23"/>
                    <a:pt x="104" y="42"/>
                    <a:pt x="102" y="58"/>
                  </a:cubicBezTo>
                  <a:cubicBezTo>
                    <a:pt x="99" y="73"/>
                    <a:pt x="91" y="87"/>
                    <a:pt x="78" y="94"/>
                  </a:cubicBezTo>
                  <a:cubicBezTo>
                    <a:pt x="65" y="102"/>
                    <a:pt x="49" y="102"/>
                    <a:pt x="36" y="95"/>
                  </a:cubicBezTo>
                  <a:cubicBezTo>
                    <a:pt x="30" y="92"/>
                    <a:pt x="25" y="87"/>
                    <a:pt x="20" y="81"/>
                  </a:cubicBezTo>
                  <a:close/>
                  <a:moveTo>
                    <a:pt x="62" y="3"/>
                  </a:moveTo>
                  <a:cubicBezTo>
                    <a:pt x="51" y="3"/>
                    <a:pt x="40" y="8"/>
                    <a:pt x="31" y="12"/>
                  </a:cubicBezTo>
                  <a:cubicBezTo>
                    <a:pt x="15" y="20"/>
                    <a:pt x="7" y="29"/>
                    <a:pt x="5" y="39"/>
                  </a:cubicBezTo>
                  <a:cubicBezTo>
                    <a:pt x="4" y="49"/>
                    <a:pt x="9" y="58"/>
                    <a:pt x="15" y="67"/>
                  </a:cubicBezTo>
                  <a:cubicBezTo>
                    <a:pt x="21" y="77"/>
                    <a:pt x="28" y="87"/>
                    <a:pt x="38" y="93"/>
                  </a:cubicBezTo>
                  <a:cubicBezTo>
                    <a:pt x="49" y="99"/>
                    <a:pt x="65" y="99"/>
                    <a:pt x="77" y="91"/>
                  </a:cubicBezTo>
                  <a:cubicBezTo>
                    <a:pt x="88" y="85"/>
                    <a:pt x="96" y="72"/>
                    <a:pt x="98" y="58"/>
                  </a:cubicBezTo>
                  <a:cubicBezTo>
                    <a:pt x="101" y="42"/>
                    <a:pt x="96" y="25"/>
                    <a:pt x="87" y="14"/>
                  </a:cubicBezTo>
                  <a:cubicBezTo>
                    <a:pt x="80" y="7"/>
                    <a:pt x="72" y="3"/>
                    <a:pt x="62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140439" y="137540"/>
              <a:ext cx="392708" cy="383786"/>
            </a:xfrm>
            <a:custGeom>
              <a:rect b="b" l="l" r="r" t="t"/>
              <a:pathLst>
                <a:path extrusionOk="0" h="76" w="79">
                  <a:moveTo>
                    <a:pt x="14" y="59"/>
                  </a:moveTo>
                  <a:cubicBezTo>
                    <a:pt x="11" y="55"/>
                    <a:pt x="8" y="49"/>
                    <a:pt x="5" y="44"/>
                  </a:cubicBezTo>
                  <a:cubicBezTo>
                    <a:pt x="3" y="40"/>
                    <a:pt x="0" y="34"/>
                    <a:pt x="1" y="28"/>
                  </a:cubicBezTo>
                  <a:cubicBezTo>
                    <a:pt x="2" y="20"/>
                    <a:pt x="10" y="15"/>
                    <a:pt x="17" y="11"/>
                  </a:cubicBezTo>
                  <a:cubicBezTo>
                    <a:pt x="24" y="7"/>
                    <a:pt x="32" y="3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9" y="0"/>
                    <a:pt x="58" y="3"/>
                    <a:pt x="65" y="10"/>
                  </a:cubicBezTo>
                  <a:cubicBezTo>
                    <a:pt x="74" y="19"/>
                    <a:pt x="79" y="32"/>
                    <a:pt x="77" y="43"/>
                  </a:cubicBezTo>
                  <a:cubicBezTo>
                    <a:pt x="76" y="56"/>
                    <a:pt x="67" y="67"/>
                    <a:pt x="56" y="72"/>
                  </a:cubicBezTo>
                  <a:cubicBezTo>
                    <a:pt x="44" y="76"/>
                    <a:pt x="30" y="74"/>
                    <a:pt x="20" y="66"/>
                  </a:cubicBezTo>
                  <a:cubicBezTo>
                    <a:pt x="18" y="64"/>
                    <a:pt x="16" y="62"/>
                    <a:pt x="14" y="59"/>
                  </a:cubicBezTo>
                  <a:close/>
                  <a:moveTo>
                    <a:pt x="41" y="5"/>
                  </a:moveTo>
                  <a:cubicBezTo>
                    <a:pt x="33" y="6"/>
                    <a:pt x="26" y="10"/>
                    <a:pt x="19" y="14"/>
                  </a:cubicBezTo>
                  <a:cubicBezTo>
                    <a:pt x="12" y="17"/>
                    <a:pt x="5" y="21"/>
                    <a:pt x="4" y="28"/>
                  </a:cubicBezTo>
                  <a:cubicBezTo>
                    <a:pt x="3" y="33"/>
                    <a:pt x="5" y="38"/>
                    <a:pt x="8" y="43"/>
                  </a:cubicBezTo>
                  <a:cubicBezTo>
                    <a:pt x="12" y="50"/>
                    <a:pt x="16" y="58"/>
                    <a:pt x="22" y="63"/>
                  </a:cubicBezTo>
                  <a:cubicBezTo>
                    <a:pt x="31" y="71"/>
                    <a:pt x="44" y="73"/>
                    <a:pt x="55" y="69"/>
                  </a:cubicBezTo>
                  <a:cubicBezTo>
                    <a:pt x="65" y="65"/>
                    <a:pt x="73" y="54"/>
                    <a:pt x="74" y="43"/>
                  </a:cubicBezTo>
                  <a:cubicBezTo>
                    <a:pt x="76" y="33"/>
                    <a:pt x="71" y="21"/>
                    <a:pt x="63" y="13"/>
                  </a:cubicBezTo>
                  <a:cubicBezTo>
                    <a:pt x="56" y="6"/>
                    <a:pt x="49" y="3"/>
                    <a:pt x="41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202912" y="208942"/>
              <a:ext cx="267755" cy="258833"/>
            </a:xfrm>
            <a:custGeom>
              <a:rect b="b" l="l" r="r" t="t"/>
              <a:pathLst>
                <a:path extrusionOk="0" h="50" w="53">
                  <a:moveTo>
                    <a:pt x="6" y="34"/>
                  </a:moveTo>
                  <a:cubicBezTo>
                    <a:pt x="5" y="32"/>
                    <a:pt x="4" y="30"/>
                    <a:pt x="3" y="28"/>
                  </a:cubicBezTo>
                  <a:cubicBezTo>
                    <a:pt x="0" y="22"/>
                    <a:pt x="1" y="16"/>
                    <a:pt x="4" y="11"/>
                  </a:cubicBezTo>
                  <a:cubicBezTo>
                    <a:pt x="8" y="6"/>
                    <a:pt x="15" y="4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8" y="0"/>
                    <a:pt x="36" y="0"/>
                    <a:pt x="41" y="4"/>
                  </a:cubicBezTo>
                  <a:cubicBezTo>
                    <a:pt x="47" y="7"/>
                    <a:pt x="51" y="15"/>
                    <a:pt x="52" y="25"/>
                  </a:cubicBezTo>
                  <a:cubicBezTo>
                    <a:pt x="53" y="33"/>
                    <a:pt x="50" y="42"/>
                    <a:pt x="44" y="46"/>
                  </a:cubicBezTo>
                  <a:cubicBezTo>
                    <a:pt x="40" y="49"/>
                    <a:pt x="34" y="50"/>
                    <a:pt x="28" y="49"/>
                  </a:cubicBezTo>
                  <a:cubicBezTo>
                    <a:pt x="24" y="48"/>
                    <a:pt x="19" y="45"/>
                    <a:pt x="14" y="41"/>
                  </a:cubicBezTo>
                  <a:cubicBezTo>
                    <a:pt x="11" y="39"/>
                    <a:pt x="8" y="37"/>
                    <a:pt x="6" y="34"/>
                  </a:cubicBezTo>
                  <a:close/>
                  <a:moveTo>
                    <a:pt x="21" y="5"/>
                  </a:moveTo>
                  <a:cubicBezTo>
                    <a:pt x="15" y="7"/>
                    <a:pt x="10" y="9"/>
                    <a:pt x="7" y="13"/>
                  </a:cubicBezTo>
                  <a:cubicBezTo>
                    <a:pt x="4" y="17"/>
                    <a:pt x="4" y="22"/>
                    <a:pt x="6" y="27"/>
                  </a:cubicBezTo>
                  <a:cubicBezTo>
                    <a:pt x="8" y="31"/>
                    <a:pt x="11" y="35"/>
                    <a:pt x="16" y="39"/>
                  </a:cubicBezTo>
                  <a:cubicBezTo>
                    <a:pt x="20" y="42"/>
                    <a:pt x="25" y="45"/>
                    <a:pt x="29" y="46"/>
                  </a:cubicBezTo>
                  <a:cubicBezTo>
                    <a:pt x="34" y="47"/>
                    <a:pt x="39" y="46"/>
                    <a:pt x="43" y="43"/>
                  </a:cubicBezTo>
                  <a:cubicBezTo>
                    <a:pt x="47" y="40"/>
                    <a:pt x="50" y="33"/>
                    <a:pt x="49" y="25"/>
                  </a:cubicBezTo>
                  <a:cubicBezTo>
                    <a:pt x="48" y="16"/>
                    <a:pt x="45" y="9"/>
                    <a:pt x="39" y="6"/>
                  </a:cubicBezTo>
                  <a:cubicBezTo>
                    <a:pt x="35" y="3"/>
                    <a:pt x="28" y="3"/>
                    <a:pt x="21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247542" y="244642"/>
              <a:ext cx="178503" cy="169581"/>
            </a:xfrm>
            <a:custGeom>
              <a:rect b="b" l="l" r="r" t="t"/>
              <a:pathLst>
                <a:path extrusionOk="0" h="33" w="35">
                  <a:moveTo>
                    <a:pt x="4" y="25"/>
                  </a:moveTo>
                  <a:cubicBezTo>
                    <a:pt x="2" y="23"/>
                    <a:pt x="1" y="21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2"/>
                    <a:pt x="2" y="6"/>
                    <a:pt x="7" y="4"/>
                  </a:cubicBezTo>
                  <a:cubicBezTo>
                    <a:pt x="14" y="0"/>
                    <a:pt x="25" y="3"/>
                    <a:pt x="31" y="9"/>
                  </a:cubicBezTo>
                  <a:cubicBezTo>
                    <a:pt x="35" y="14"/>
                    <a:pt x="35" y="19"/>
                    <a:pt x="31" y="24"/>
                  </a:cubicBezTo>
                  <a:cubicBezTo>
                    <a:pt x="25" y="30"/>
                    <a:pt x="14" y="33"/>
                    <a:pt x="7" y="28"/>
                  </a:cubicBezTo>
                  <a:cubicBezTo>
                    <a:pt x="6" y="27"/>
                    <a:pt x="5" y="26"/>
                    <a:pt x="4" y="25"/>
                  </a:cubicBezTo>
                  <a:close/>
                  <a:moveTo>
                    <a:pt x="29" y="12"/>
                  </a:moveTo>
                  <a:cubicBezTo>
                    <a:pt x="29" y="12"/>
                    <a:pt x="28" y="11"/>
                    <a:pt x="28" y="11"/>
                  </a:cubicBezTo>
                  <a:cubicBezTo>
                    <a:pt x="24" y="6"/>
                    <a:pt x="14" y="4"/>
                    <a:pt x="9" y="7"/>
                  </a:cubicBezTo>
                  <a:cubicBezTo>
                    <a:pt x="5" y="9"/>
                    <a:pt x="3" y="12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21"/>
                    <a:pt x="6" y="24"/>
                    <a:pt x="9" y="26"/>
                  </a:cubicBezTo>
                  <a:cubicBezTo>
                    <a:pt x="15" y="30"/>
                    <a:pt x="24" y="27"/>
                    <a:pt x="28" y="22"/>
                  </a:cubicBezTo>
                  <a:cubicBezTo>
                    <a:pt x="30" y="20"/>
                    <a:pt x="32" y="16"/>
                    <a:pt x="29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6"/>
          <p:cNvGrpSpPr/>
          <p:nvPr/>
        </p:nvGrpSpPr>
        <p:grpSpPr>
          <a:xfrm>
            <a:off x="-761012" y="4294893"/>
            <a:ext cx="1642235" cy="1597611"/>
            <a:chOff x="-761012" y="4294893"/>
            <a:chExt cx="1642235" cy="1597611"/>
          </a:xfrm>
        </p:grpSpPr>
        <p:sp>
          <p:nvSpPr>
            <p:cNvPr id="200" name="Google Shape;200;p6"/>
            <p:cNvSpPr/>
            <p:nvPr/>
          </p:nvSpPr>
          <p:spPr>
            <a:xfrm>
              <a:off x="-761012" y="4294893"/>
              <a:ext cx="1642235" cy="1597611"/>
            </a:xfrm>
            <a:custGeom>
              <a:rect b="b" l="l" r="r" t="t"/>
              <a:pathLst>
                <a:path extrusionOk="0" h="316" w="327">
                  <a:moveTo>
                    <a:pt x="143" y="2"/>
                  </a:moveTo>
                  <a:cubicBezTo>
                    <a:pt x="157" y="4"/>
                    <a:pt x="172" y="8"/>
                    <a:pt x="186" y="13"/>
                  </a:cubicBezTo>
                  <a:cubicBezTo>
                    <a:pt x="231" y="27"/>
                    <a:pt x="280" y="45"/>
                    <a:pt x="305" y="87"/>
                  </a:cubicBezTo>
                  <a:cubicBezTo>
                    <a:pt x="327" y="124"/>
                    <a:pt x="323" y="177"/>
                    <a:pt x="297" y="218"/>
                  </a:cubicBezTo>
                  <a:cubicBezTo>
                    <a:pt x="297" y="218"/>
                    <a:pt x="297" y="218"/>
                    <a:pt x="297" y="218"/>
                  </a:cubicBezTo>
                  <a:cubicBezTo>
                    <a:pt x="272" y="256"/>
                    <a:pt x="223" y="293"/>
                    <a:pt x="183" y="304"/>
                  </a:cubicBezTo>
                  <a:cubicBezTo>
                    <a:pt x="139" y="316"/>
                    <a:pt x="76" y="279"/>
                    <a:pt x="45" y="248"/>
                  </a:cubicBezTo>
                  <a:cubicBezTo>
                    <a:pt x="16" y="220"/>
                    <a:pt x="0" y="185"/>
                    <a:pt x="2" y="153"/>
                  </a:cubicBezTo>
                  <a:cubicBezTo>
                    <a:pt x="4" y="122"/>
                    <a:pt x="20" y="95"/>
                    <a:pt x="35" y="71"/>
                  </a:cubicBezTo>
                  <a:cubicBezTo>
                    <a:pt x="52" y="43"/>
                    <a:pt x="70" y="16"/>
                    <a:pt x="98" y="6"/>
                  </a:cubicBezTo>
                  <a:cubicBezTo>
                    <a:pt x="112" y="0"/>
                    <a:pt x="128" y="0"/>
                    <a:pt x="143" y="2"/>
                  </a:cubicBezTo>
                  <a:close/>
                  <a:moveTo>
                    <a:pt x="293" y="216"/>
                  </a:moveTo>
                  <a:cubicBezTo>
                    <a:pt x="319" y="176"/>
                    <a:pt x="322" y="125"/>
                    <a:pt x="301" y="89"/>
                  </a:cubicBezTo>
                  <a:cubicBezTo>
                    <a:pt x="278" y="48"/>
                    <a:pt x="229" y="30"/>
                    <a:pt x="185" y="17"/>
                  </a:cubicBezTo>
                  <a:cubicBezTo>
                    <a:pt x="157" y="8"/>
                    <a:pt x="127" y="0"/>
                    <a:pt x="100" y="10"/>
                  </a:cubicBezTo>
                  <a:cubicBezTo>
                    <a:pt x="73" y="20"/>
                    <a:pt x="55" y="46"/>
                    <a:pt x="38" y="74"/>
                  </a:cubicBezTo>
                  <a:cubicBezTo>
                    <a:pt x="24" y="97"/>
                    <a:pt x="8" y="124"/>
                    <a:pt x="6" y="153"/>
                  </a:cubicBezTo>
                  <a:cubicBezTo>
                    <a:pt x="4" y="184"/>
                    <a:pt x="19" y="218"/>
                    <a:pt x="47" y="245"/>
                  </a:cubicBezTo>
                  <a:cubicBezTo>
                    <a:pt x="78" y="275"/>
                    <a:pt x="140" y="312"/>
                    <a:pt x="182" y="300"/>
                  </a:cubicBezTo>
                  <a:cubicBezTo>
                    <a:pt x="221" y="289"/>
                    <a:pt x="269" y="253"/>
                    <a:pt x="293" y="2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-627131" y="4455546"/>
              <a:ext cx="1338776" cy="1294154"/>
            </a:xfrm>
            <a:custGeom>
              <a:rect b="b" l="l" r="r" t="t"/>
              <a:pathLst>
                <a:path extrusionOk="0" h="257" w="264">
                  <a:moveTo>
                    <a:pt x="147" y="3"/>
                  </a:moveTo>
                  <a:cubicBezTo>
                    <a:pt x="177" y="7"/>
                    <a:pt x="202" y="17"/>
                    <a:pt x="221" y="33"/>
                  </a:cubicBezTo>
                  <a:cubicBezTo>
                    <a:pt x="247" y="53"/>
                    <a:pt x="263" y="86"/>
                    <a:pt x="263" y="120"/>
                  </a:cubicBezTo>
                  <a:cubicBezTo>
                    <a:pt x="264" y="153"/>
                    <a:pt x="251" y="186"/>
                    <a:pt x="227" y="211"/>
                  </a:cubicBezTo>
                  <a:cubicBezTo>
                    <a:pt x="227" y="211"/>
                    <a:pt x="227" y="211"/>
                    <a:pt x="227" y="211"/>
                  </a:cubicBezTo>
                  <a:cubicBezTo>
                    <a:pt x="216" y="222"/>
                    <a:pt x="203" y="232"/>
                    <a:pt x="188" y="239"/>
                  </a:cubicBezTo>
                  <a:cubicBezTo>
                    <a:pt x="158" y="254"/>
                    <a:pt x="132" y="257"/>
                    <a:pt x="110" y="250"/>
                  </a:cubicBezTo>
                  <a:cubicBezTo>
                    <a:pt x="80" y="241"/>
                    <a:pt x="55" y="224"/>
                    <a:pt x="36" y="201"/>
                  </a:cubicBezTo>
                  <a:cubicBezTo>
                    <a:pt x="11" y="171"/>
                    <a:pt x="0" y="130"/>
                    <a:pt x="7" y="93"/>
                  </a:cubicBezTo>
                  <a:cubicBezTo>
                    <a:pt x="14" y="54"/>
                    <a:pt x="42" y="21"/>
                    <a:pt x="77" y="8"/>
                  </a:cubicBezTo>
                  <a:cubicBezTo>
                    <a:pt x="96" y="2"/>
                    <a:pt x="117" y="0"/>
                    <a:pt x="143" y="3"/>
                  </a:cubicBezTo>
                  <a:cubicBezTo>
                    <a:pt x="144" y="3"/>
                    <a:pt x="145" y="3"/>
                    <a:pt x="147" y="3"/>
                  </a:cubicBezTo>
                  <a:close/>
                  <a:moveTo>
                    <a:pt x="224" y="208"/>
                  </a:moveTo>
                  <a:cubicBezTo>
                    <a:pt x="247" y="184"/>
                    <a:pt x="260" y="152"/>
                    <a:pt x="259" y="120"/>
                  </a:cubicBezTo>
                  <a:cubicBezTo>
                    <a:pt x="259" y="87"/>
                    <a:pt x="244" y="56"/>
                    <a:pt x="219" y="36"/>
                  </a:cubicBezTo>
                  <a:cubicBezTo>
                    <a:pt x="200" y="20"/>
                    <a:pt x="174" y="10"/>
                    <a:pt x="142" y="7"/>
                  </a:cubicBezTo>
                  <a:cubicBezTo>
                    <a:pt x="117" y="4"/>
                    <a:pt x="97" y="6"/>
                    <a:pt x="79" y="12"/>
                  </a:cubicBezTo>
                  <a:cubicBezTo>
                    <a:pt x="45" y="24"/>
                    <a:pt x="18" y="57"/>
                    <a:pt x="11" y="94"/>
                  </a:cubicBezTo>
                  <a:cubicBezTo>
                    <a:pt x="4" y="130"/>
                    <a:pt x="15" y="169"/>
                    <a:pt x="39" y="199"/>
                  </a:cubicBezTo>
                  <a:cubicBezTo>
                    <a:pt x="57" y="221"/>
                    <a:pt x="82" y="237"/>
                    <a:pt x="111" y="246"/>
                  </a:cubicBezTo>
                  <a:cubicBezTo>
                    <a:pt x="133" y="253"/>
                    <a:pt x="157" y="250"/>
                    <a:pt x="186" y="235"/>
                  </a:cubicBezTo>
                  <a:cubicBezTo>
                    <a:pt x="200" y="228"/>
                    <a:pt x="213" y="219"/>
                    <a:pt x="224" y="208"/>
                  </a:cubicBezTo>
                  <a:close/>
                  <a:moveTo>
                    <a:pt x="225" y="210"/>
                  </a:moveTo>
                  <a:cubicBezTo>
                    <a:pt x="225" y="210"/>
                    <a:pt x="225" y="210"/>
                    <a:pt x="225" y="2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-528958" y="4500176"/>
              <a:ext cx="1124574" cy="1160275"/>
            </a:xfrm>
            <a:custGeom>
              <a:rect b="b" l="l" r="r" t="t"/>
              <a:pathLst>
                <a:path extrusionOk="0" h="230" w="224">
                  <a:moveTo>
                    <a:pt x="115" y="2"/>
                  </a:moveTo>
                  <a:cubicBezTo>
                    <a:pt x="120" y="3"/>
                    <a:pt x="124" y="4"/>
                    <a:pt x="128" y="5"/>
                  </a:cubicBezTo>
                  <a:cubicBezTo>
                    <a:pt x="147" y="10"/>
                    <a:pt x="166" y="21"/>
                    <a:pt x="183" y="36"/>
                  </a:cubicBezTo>
                  <a:cubicBezTo>
                    <a:pt x="196" y="49"/>
                    <a:pt x="214" y="71"/>
                    <a:pt x="219" y="98"/>
                  </a:cubicBezTo>
                  <a:cubicBezTo>
                    <a:pt x="224" y="124"/>
                    <a:pt x="217" y="153"/>
                    <a:pt x="199" y="177"/>
                  </a:cubicBezTo>
                  <a:cubicBezTo>
                    <a:pt x="199" y="177"/>
                    <a:pt x="199" y="177"/>
                    <a:pt x="199" y="177"/>
                  </a:cubicBezTo>
                  <a:cubicBezTo>
                    <a:pt x="189" y="190"/>
                    <a:pt x="176" y="202"/>
                    <a:pt x="160" y="213"/>
                  </a:cubicBezTo>
                  <a:cubicBezTo>
                    <a:pt x="158" y="214"/>
                    <a:pt x="157" y="215"/>
                    <a:pt x="155" y="216"/>
                  </a:cubicBezTo>
                  <a:cubicBezTo>
                    <a:pt x="146" y="222"/>
                    <a:pt x="135" y="230"/>
                    <a:pt x="123" y="228"/>
                  </a:cubicBezTo>
                  <a:cubicBezTo>
                    <a:pt x="110" y="225"/>
                    <a:pt x="96" y="220"/>
                    <a:pt x="81" y="212"/>
                  </a:cubicBezTo>
                  <a:cubicBezTo>
                    <a:pt x="54" y="199"/>
                    <a:pt x="32" y="178"/>
                    <a:pt x="16" y="154"/>
                  </a:cubicBezTo>
                  <a:cubicBezTo>
                    <a:pt x="6" y="137"/>
                    <a:pt x="0" y="120"/>
                    <a:pt x="1" y="105"/>
                  </a:cubicBezTo>
                  <a:cubicBezTo>
                    <a:pt x="1" y="84"/>
                    <a:pt x="13" y="65"/>
                    <a:pt x="23" y="50"/>
                  </a:cubicBezTo>
                  <a:cubicBezTo>
                    <a:pt x="32" y="38"/>
                    <a:pt x="46" y="20"/>
                    <a:pt x="66" y="10"/>
                  </a:cubicBezTo>
                  <a:cubicBezTo>
                    <a:pt x="81" y="3"/>
                    <a:pt x="98" y="0"/>
                    <a:pt x="115" y="2"/>
                  </a:cubicBezTo>
                  <a:close/>
                  <a:moveTo>
                    <a:pt x="196" y="175"/>
                  </a:moveTo>
                  <a:cubicBezTo>
                    <a:pt x="213" y="151"/>
                    <a:pt x="220" y="124"/>
                    <a:pt x="215" y="99"/>
                  </a:cubicBezTo>
                  <a:cubicBezTo>
                    <a:pt x="210" y="73"/>
                    <a:pt x="193" y="52"/>
                    <a:pt x="180" y="39"/>
                  </a:cubicBezTo>
                  <a:cubicBezTo>
                    <a:pt x="163" y="24"/>
                    <a:pt x="146" y="14"/>
                    <a:pt x="127" y="9"/>
                  </a:cubicBezTo>
                  <a:cubicBezTo>
                    <a:pt x="107" y="3"/>
                    <a:pt x="85" y="5"/>
                    <a:pt x="68" y="13"/>
                  </a:cubicBezTo>
                  <a:cubicBezTo>
                    <a:pt x="53" y="21"/>
                    <a:pt x="40" y="33"/>
                    <a:pt x="26" y="53"/>
                  </a:cubicBezTo>
                  <a:cubicBezTo>
                    <a:pt x="16" y="67"/>
                    <a:pt x="5" y="85"/>
                    <a:pt x="5" y="105"/>
                  </a:cubicBezTo>
                  <a:cubicBezTo>
                    <a:pt x="4" y="120"/>
                    <a:pt x="10" y="135"/>
                    <a:pt x="20" y="152"/>
                  </a:cubicBezTo>
                  <a:cubicBezTo>
                    <a:pt x="35" y="175"/>
                    <a:pt x="57" y="195"/>
                    <a:pt x="82" y="209"/>
                  </a:cubicBezTo>
                  <a:cubicBezTo>
                    <a:pt x="97" y="216"/>
                    <a:pt x="111" y="221"/>
                    <a:pt x="124" y="224"/>
                  </a:cubicBezTo>
                  <a:cubicBezTo>
                    <a:pt x="134" y="225"/>
                    <a:pt x="144" y="218"/>
                    <a:pt x="153" y="212"/>
                  </a:cubicBezTo>
                  <a:cubicBezTo>
                    <a:pt x="155" y="211"/>
                    <a:pt x="156" y="210"/>
                    <a:pt x="158" y="209"/>
                  </a:cubicBezTo>
                  <a:cubicBezTo>
                    <a:pt x="173" y="199"/>
                    <a:pt x="186" y="188"/>
                    <a:pt x="196" y="1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-421855" y="4669751"/>
              <a:ext cx="865746" cy="865747"/>
            </a:xfrm>
            <a:custGeom>
              <a:rect b="b" l="l" r="r" t="t"/>
              <a:pathLst>
                <a:path extrusionOk="0" h="172" w="171">
                  <a:moveTo>
                    <a:pt x="96" y="2"/>
                  </a:moveTo>
                  <a:cubicBezTo>
                    <a:pt x="109" y="4"/>
                    <a:pt x="122" y="8"/>
                    <a:pt x="134" y="14"/>
                  </a:cubicBezTo>
                  <a:cubicBezTo>
                    <a:pt x="149" y="22"/>
                    <a:pt x="159" y="31"/>
                    <a:pt x="164" y="42"/>
                  </a:cubicBezTo>
                  <a:cubicBezTo>
                    <a:pt x="169" y="52"/>
                    <a:pt x="171" y="65"/>
                    <a:pt x="169" y="80"/>
                  </a:cubicBezTo>
                  <a:cubicBezTo>
                    <a:pt x="169" y="80"/>
                    <a:pt x="169" y="80"/>
                    <a:pt x="169" y="80"/>
                  </a:cubicBezTo>
                  <a:cubicBezTo>
                    <a:pt x="167" y="97"/>
                    <a:pt x="161" y="113"/>
                    <a:pt x="153" y="128"/>
                  </a:cubicBezTo>
                  <a:cubicBezTo>
                    <a:pt x="145" y="142"/>
                    <a:pt x="135" y="154"/>
                    <a:pt x="124" y="164"/>
                  </a:cubicBezTo>
                  <a:cubicBezTo>
                    <a:pt x="114" y="172"/>
                    <a:pt x="105" y="170"/>
                    <a:pt x="94" y="168"/>
                  </a:cubicBezTo>
                  <a:cubicBezTo>
                    <a:pt x="91" y="167"/>
                    <a:pt x="91" y="167"/>
                    <a:pt x="91" y="167"/>
                  </a:cubicBezTo>
                  <a:cubicBezTo>
                    <a:pt x="61" y="162"/>
                    <a:pt x="35" y="145"/>
                    <a:pt x="18" y="122"/>
                  </a:cubicBezTo>
                  <a:cubicBezTo>
                    <a:pt x="10" y="111"/>
                    <a:pt x="1" y="94"/>
                    <a:pt x="1" y="75"/>
                  </a:cubicBezTo>
                  <a:cubicBezTo>
                    <a:pt x="0" y="46"/>
                    <a:pt x="20" y="18"/>
                    <a:pt x="49" y="7"/>
                  </a:cubicBezTo>
                  <a:cubicBezTo>
                    <a:pt x="63" y="2"/>
                    <a:pt x="79" y="0"/>
                    <a:pt x="96" y="2"/>
                  </a:cubicBezTo>
                  <a:close/>
                  <a:moveTo>
                    <a:pt x="102" y="165"/>
                  </a:moveTo>
                  <a:cubicBezTo>
                    <a:pt x="109" y="166"/>
                    <a:pt x="115" y="166"/>
                    <a:pt x="121" y="160"/>
                  </a:cubicBezTo>
                  <a:cubicBezTo>
                    <a:pt x="132" y="152"/>
                    <a:pt x="142" y="140"/>
                    <a:pt x="149" y="126"/>
                  </a:cubicBezTo>
                  <a:cubicBezTo>
                    <a:pt x="158" y="112"/>
                    <a:pt x="163" y="96"/>
                    <a:pt x="165" y="80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7" y="65"/>
                    <a:pt x="165" y="53"/>
                    <a:pt x="160" y="44"/>
                  </a:cubicBezTo>
                  <a:cubicBezTo>
                    <a:pt x="155" y="34"/>
                    <a:pt x="146" y="25"/>
                    <a:pt x="132" y="18"/>
                  </a:cubicBezTo>
                  <a:cubicBezTo>
                    <a:pt x="105" y="4"/>
                    <a:pt x="75" y="1"/>
                    <a:pt x="51" y="11"/>
                  </a:cubicBezTo>
                  <a:cubicBezTo>
                    <a:pt x="23" y="22"/>
                    <a:pt x="4" y="48"/>
                    <a:pt x="5" y="75"/>
                  </a:cubicBezTo>
                  <a:cubicBezTo>
                    <a:pt x="5" y="93"/>
                    <a:pt x="14" y="109"/>
                    <a:pt x="21" y="119"/>
                  </a:cubicBezTo>
                  <a:cubicBezTo>
                    <a:pt x="37" y="142"/>
                    <a:pt x="63" y="158"/>
                    <a:pt x="92" y="163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7" y="164"/>
                    <a:pt x="100" y="165"/>
                    <a:pt x="102" y="1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-323675" y="4785782"/>
              <a:ext cx="696165" cy="651541"/>
            </a:xfrm>
            <a:custGeom>
              <a:rect b="b" l="l" r="r" t="t"/>
              <a:pathLst>
                <a:path extrusionOk="0" h="128" w="137">
                  <a:moveTo>
                    <a:pt x="70" y="1"/>
                  </a:moveTo>
                  <a:cubicBezTo>
                    <a:pt x="76" y="2"/>
                    <a:pt x="82" y="3"/>
                    <a:pt x="88" y="5"/>
                  </a:cubicBezTo>
                  <a:cubicBezTo>
                    <a:pt x="103" y="8"/>
                    <a:pt x="117" y="12"/>
                    <a:pt x="126" y="23"/>
                  </a:cubicBezTo>
                  <a:cubicBezTo>
                    <a:pt x="137" y="39"/>
                    <a:pt x="132" y="60"/>
                    <a:pt x="127" y="75"/>
                  </a:cubicBezTo>
                  <a:cubicBezTo>
                    <a:pt x="123" y="88"/>
                    <a:pt x="117" y="102"/>
                    <a:pt x="106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96" y="124"/>
                    <a:pt x="84" y="128"/>
                    <a:pt x="70" y="128"/>
                  </a:cubicBezTo>
                  <a:cubicBezTo>
                    <a:pt x="50" y="126"/>
                    <a:pt x="29" y="114"/>
                    <a:pt x="16" y="96"/>
                  </a:cubicBezTo>
                  <a:cubicBezTo>
                    <a:pt x="4" y="80"/>
                    <a:pt x="0" y="60"/>
                    <a:pt x="4" y="42"/>
                  </a:cubicBezTo>
                  <a:cubicBezTo>
                    <a:pt x="9" y="23"/>
                    <a:pt x="24" y="7"/>
                    <a:pt x="42" y="2"/>
                  </a:cubicBezTo>
                  <a:cubicBezTo>
                    <a:pt x="51" y="0"/>
                    <a:pt x="60" y="0"/>
                    <a:pt x="70" y="1"/>
                  </a:cubicBezTo>
                  <a:close/>
                  <a:moveTo>
                    <a:pt x="103" y="111"/>
                  </a:moveTo>
                  <a:cubicBezTo>
                    <a:pt x="113" y="100"/>
                    <a:pt x="119" y="86"/>
                    <a:pt x="123" y="73"/>
                  </a:cubicBezTo>
                  <a:cubicBezTo>
                    <a:pt x="130" y="52"/>
                    <a:pt x="130" y="36"/>
                    <a:pt x="122" y="26"/>
                  </a:cubicBezTo>
                  <a:cubicBezTo>
                    <a:pt x="115" y="15"/>
                    <a:pt x="101" y="12"/>
                    <a:pt x="87" y="9"/>
                  </a:cubicBezTo>
                  <a:cubicBezTo>
                    <a:pt x="72" y="5"/>
                    <a:pt x="57" y="2"/>
                    <a:pt x="43" y="6"/>
                  </a:cubicBezTo>
                  <a:cubicBezTo>
                    <a:pt x="26" y="11"/>
                    <a:pt x="13" y="25"/>
                    <a:pt x="8" y="43"/>
                  </a:cubicBezTo>
                  <a:cubicBezTo>
                    <a:pt x="4" y="60"/>
                    <a:pt x="8" y="79"/>
                    <a:pt x="19" y="94"/>
                  </a:cubicBezTo>
                  <a:cubicBezTo>
                    <a:pt x="31" y="110"/>
                    <a:pt x="52" y="122"/>
                    <a:pt x="70" y="123"/>
                  </a:cubicBezTo>
                  <a:cubicBezTo>
                    <a:pt x="83" y="124"/>
                    <a:pt x="94" y="120"/>
                    <a:pt x="103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5" name="Google Shape;205;p6"/>
            <p:cNvGrpSpPr/>
            <p:nvPr/>
          </p:nvGrpSpPr>
          <p:grpSpPr>
            <a:xfrm>
              <a:off x="-252274" y="4848258"/>
              <a:ext cx="526588" cy="464110"/>
              <a:chOff x="-189786" y="4656371"/>
              <a:chExt cx="526588" cy="464110"/>
            </a:xfrm>
          </p:grpSpPr>
          <p:sp>
            <p:nvSpPr>
              <p:cNvPr id="206" name="Google Shape;206;p6"/>
              <p:cNvSpPr/>
              <p:nvPr/>
            </p:nvSpPr>
            <p:spPr>
              <a:xfrm>
                <a:off x="-189786" y="4656371"/>
                <a:ext cx="526588" cy="464110"/>
              </a:xfrm>
              <a:custGeom>
                <a:rect b="b" l="l" r="r" t="t"/>
                <a:pathLst>
                  <a:path extrusionOk="0" h="92" w="104">
                    <a:moveTo>
                      <a:pt x="56" y="1"/>
                    </a:moveTo>
                    <a:cubicBezTo>
                      <a:pt x="64" y="2"/>
                      <a:pt x="71" y="4"/>
                      <a:pt x="78" y="6"/>
                    </a:cubicBezTo>
                    <a:cubicBezTo>
                      <a:pt x="84" y="8"/>
                      <a:pt x="93" y="11"/>
                      <a:pt x="97" y="17"/>
                    </a:cubicBezTo>
                    <a:cubicBezTo>
                      <a:pt x="104" y="26"/>
                      <a:pt x="101" y="38"/>
                      <a:pt x="98" y="48"/>
                    </a:cubicBezTo>
                    <a:cubicBezTo>
                      <a:pt x="95" y="58"/>
                      <a:pt x="92" y="6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78" y="87"/>
                      <a:pt x="68" y="92"/>
                      <a:pt x="55" y="92"/>
                    </a:cubicBezTo>
                    <a:cubicBezTo>
                      <a:pt x="39" y="92"/>
                      <a:pt x="22" y="85"/>
                      <a:pt x="13" y="73"/>
                    </a:cubicBezTo>
                    <a:cubicBezTo>
                      <a:pt x="3" y="60"/>
                      <a:pt x="0" y="42"/>
                      <a:pt x="7" y="27"/>
                    </a:cubicBezTo>
                    <a:cubicBezTo>
                      <a:pt x="13" y="12"/>
                      <a:pt x="28" y="2"/>
                      <a:pt x="45" y="0"/>
                    </a:cubicBezTo>
                    <a:cubicBezTo>
                      <a:pt x="48" y="0"/>
                      <a:pt x="52" y="0"/>
                      <a:pt x="56" y="1"/>
                    </a:cubicBezTo>
                    <a:close/>
                    <a:moveTo>
                      <a:pt x="82" y="76"/>
                    </a:moveTo>
                    <a:cubicBezTo>
                      <a:pt x="88" y="67"/>
                      <a:pt x="91" y="57"/>
                      <a:pt x="94" y="47"/>
                    </a:cubicBezTo>
                    <a:cubicBezTo>
                      <a:pt x="97" y="37"/>
                      <a:pt x="99" y="27"/>
                      <a:pt x="94" y="20"/>
                    </a:cubicBezTo>
                    <a:cubicBezTo>
                      <a:pt x="90" y="15"/>
                      <a:pt x="84" y="12"/>
                      <a:pt x="77" y="10"/>
                    </a:cubicBezTo>
                    <a:cubicBezTo>
                      <a:pt x="67" y="7"/>
                      <a:pt x="56" y="3"/>
                      <a:pt x="45" y="4"/>
                    </a:cubicBezTo>
                    <a:cubicBezTo>
                      <a:pt x="30" y="5"/>
                      <a:pt x="17" y="15"/>
                      <a:pt x="11" y="29"/>
                    </a:cubicBezTo>
                    <a:cubicBezTo>
                      <a:pt x="5" y="42"/>
                      <a:pt x="7" y="59"/>
                      <a:pt x="16" y="71"/>
                    </a:cubicBezTo>
                    <a:cubicBezTo>
                      <a:pt x="24" y="81"/>
                      <a:pt x="40" y="88"/>
                      <a:pt x="55" y="88"/>
                    </a:cubicBezTo>
                    <a:cubicBezTo>
                      <a:pt x="66" y="88"/>
                      <a:pt x="76" y="83"/>
                      <a:pt x="82" y="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-118385" y="4727772"/>
                <a:ext cx="357008" cy="312385"/>
              </a:xfrm>
              <a:custGeom>
                <a:rect b="b" l="l" r="r" t="t"/>
                <a:pathLst>
                  <a:path extrusionOk="0" h="63" w="72">
                    <a:moveTo>
                      <a:pt x="47" y="1"/>
                    </a:moveTo>
                    <a:cubicBezTo>
                      <a:pt x="50" y="1"/>
                      <a:pt x="53" y="2"/>
                      <a:pt x="55" y="3"/>
                    </a:cubicBezTo>
                    <a:cubicBezTo>
                      <a:pt x="63" y="6"/>
                      <a:pt x="69" y="12"/>
                      <a:pt x="70" y="20"/>
                    </a:cubicBezTo>
                    <a:cubicBezTo>
                      <a:pt x="72" y="28"/>
                      <a:pt x="67" y="36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58" y="53"/>
                      <a:pt x="51" y="59"/>
                      <a:pt x="43" y="61"/>
                    </a:cubicBezTo>
                    <a:cubicBezTo>
                      <a:pt x="34" y="63"/>
                      <a:pt x="24" y="59"/>
                      <a:pt x="13" y="51"/>
                    </a:cubicBezTo>
                    <a:cubicBezTo>
                      <a:pt x="5" y="44"/>
                      <a:pt x="0" y="34"/>
                      <a:pt x="1" y="25"/>
                    </a:cubicBezTo>
                    <a:cubicBezTo>
                      <a:pt x="3" y="18"/>
                      <a:pt x="7" y="12"/>
                      <a:pt x="14" y="7"/>
                    </a:cubicBezTo>
                    <a:cubicBezTo>
                      <a:pt x="19" y="4"/>
                      <a:pt x="25" y="2"/>
                      <a:pt x="33" y="1"/>
                    </a:cubicBezTo>
                    <a:cubicBezTo>
                      <a:pt x="38" y="0"/>
                      <a:pt x="43" y="0"/>
                      <a:pt x="47" y="1"/>
                    </a:cubicBezTo>
                    <a:close/>
                    <a:moveTo>
                      <a:pt x="60" y="40"/>
                    </a:moveTo>
                    <a:cubicBezTo>
                      <a:pt x="64" y="33"/>
                      <a:pt x="67" y="27"/>
                      <a:pt x="66" y="20"/>
                    </a:cubicBezTo>
                    <a:cubicBezTo>
                      <a:pt x="65" y="14"/>
                      <a:pt x="60" y="9"/>
                      <a:pt x="54" y="6"/>
                    </a:cubicBezTo>
                    <a:cubicBezTo>
                      <a:pt x="48" y="4"/>
                      <a:pt x="42" y="4"/>
                      <a:pt x="34" y="5"/>
                    </a:cubicBezTo>
                    <a:cubicBezTo>
                      <a:pt x="26" y="6"/>
                      <a:pt x="21" y="8"/>
                      <a:pt x="16" y="11"/>
                    </a:cubicBezTo>
                    <a:cubicBezTo>
                      <a:pt x="10" y="14"/>
                      <a:pt x="6" y="20"/>
                      <a:pt x="5" y="25"/>
                    </a:cubicBezTo>
                    <a:cubicBezTo>
                      <a:pt x="4" y="33"/>
                      <a:pt x="8" y="42"/>
                      <a:pt x="16" y="48"/>
                    </a:cubicBezTo>
                    <a:cubicBezTo>
                      <a:pt x="26" y="55"/>
                      <a:pt x="34" y="58"/>
                      <a:pt x="42" y="57"/>
                    </a:cubicBezTo>
                    <a:cubicBezTo>
                      <a:pt x="49" y="55"/>
                      <a:pt x="55" y="50"/>
                      <a:pt x="60" y="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-29133" y="4763473"/>
                <a:ext cx="223132" cy="205282"/>
              </a:xfrm>
              <a:custGeom>
                <a:rect b="b" l="l" r="r" t="t"/>
                <a:pathLst>
                  <a:path extrusionOk="0" h="40" w="44">
                    <a:moveTo>
                      <a:pt x="25" y="0"/>
                    </a:moveTo>
                    <a:cubicBezTo>
                      <a:pt x="28" y="1"/>
                      <a:pt x="31" y="2"/>
                      <a:pt x="34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41" y="9"/>
                      <a:pt x="44" y="16"/>
                      <a:pt x="41" y="23"/>
                    </a:cubicBezTo>
                    <a:cubicBezTo>
                      <a:pt x="38" y="33"/>
                      <a:pt x="26" y="40"/>
                      <a:pt x="15" y="40"/>
                    </a:cubicBezTo>
                    <a:cubicBezTo>
                      <a:pt x="7" y="39"/>
                      <a:pt x="1" y="34"/>
                      <a:pt x="1" y="26"/>
                    </a:cubicBezTo>
                    <a:cubicBezTo>
                      <a:pt x="0" y="15"/>
                      <a:pt x="7" y="3"/>
                      <a:pt x="19" y="1"/>
                    </a:cubicBezTo>
                    <a:cubicBezTo>
                      <a:pt x="21" y="0"/>
                      <a:pt x="23" y="0"/>
                      <a:pt x="25" y="0"/>
                    </a:cubicBezTo>
                    <a:close/>
                    <a:moveTo>
                      <a:pt x="14" y="36"/>
                    </a:moveTo>
                    <a:cubicBezTo>
                      <a:pt x="14" y="36"/>
                      <a:pt x="15" y="36"/>
                      <a:pt x="15" y="36"/>
                    </a:cubicBezTo>
                    <a:cubicBezTo>
                      <a:pt x="24" y="36"/>
                      <a:pt x="35" y="30"/>
                      <a:pt x="37" y="22"/>
                    </a:cubicBezTo>
                    <a:cubicBezTo>
                      <a:pt x="39" y="16"/>
                      <a:pt x="37" y="11"/>
                      <a:pt x="32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28" y="5"/>
                      <a:pt x="24" y="4"/>
                      <a:pt x="19" y="5"/>
                    </a:cubicBezTo>
                    <a:cubicBezTo>
                      <a:pt x="11" y="6"/>
                      <a:pt x="4" y="17"/>
                      <a:pt x="5" y="25"/>
                    </a:cubicBezTo>
                    <a:cubicBezTo>
                      <a:pt x="5" y="29"/>
                      <a:pt x="7" y="35"/>
                      <a:pt x="14" y="3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9" name="Google Shape;209;p6"/>
          <p:cNvGrpSpPr/>
          <p:nvPr/>
        </p:nvGrpSpPr>
        <p:grpSpPr>
          <a:xfrm>
            <a:off x="8125676" y="4361845"/>
            <a:ext cx="1445881" cy="1463730"/>
            <a:chOff x="7427863" y="4335070"/>
            <a:chExt cx="1445881" cy="1463730"/>
          </a:xfrm>
        </p:grpSpPr>
        <p:sp>
          <p:nvSpPr>
            <p:cNvPr id="210" name="Google Shape;210;p6"/>
            <p:cNvSpPr/>
            <p:nvPr/>
          </p:nvSpPr>
          <p:spPr>
            <a:xfrm>
              <a:off x="7427863" y="4335070"/>
              <a:ext cx="1445881" cy="1463730"/>
            </a:xfrm>
            <a:custGeom>
              <a:rect b="b" l="l" r="r" t="t"/>
              <a:pathLst>
                <a:path extrusionOk="0" h="290" w="288">
                  <a:moveTo>
                    <a:pt x="62" y="252"/>
                  </a:moveTo>
                  <a:cubicBezTo>
                    <a:pt x="53" y="241"/>
                    <a:pt x="46" y="228"/>
                    <a:pt x="40" y="216"/>
                  </a:cubicBezTo>
                  <a:cubicBezTo>
                    <a:pt x="20" y="177"/>
                    <a:pt x="0" y="133"/>
                    <a:pt x="11" y="89"/>
                  </a:cubicBezTo>
                  <a:cubicBezTo>
                    <a:pt x="21" y="51"/>
                    <a:pt x="58" y="19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7"/>
                  </a:cubicBezTo>
                  <a:cubicBezTo>
                    <a:pt x="270" y="48"/>
                    <a:pt x="287" y="114"/>
                    <a:pt x="287" y="154"/>
                  </a:cubicBezTo>
                  <a:cubicBezTo>
                    <a:pt x="288" y="192"/>
                    <a:pt x="275" y="225"/>
                    <a:pt x="253" y="245"/>
                  </a:cubicBezTo>
                  <a:cubicBezTo>
                    <a:pt x="231" y="264"/>
                    <a:pt x="203" y="271"/>
                    <a:pt x="178" y="277"/>
                  </a:cubicBezTo>
                  <a:cubicBezTo>
                    <a:pt x="148" y="284"/>
                    <a:pt x="119" y="290"/>
                    <a:pt x="93" y="278"/>
                  </a:cubicBezTo>
                  <a:cubicBezTo>
                    <a:pt x="80" y="272"/>
                    <a:pt x="70" y="263"/>
                    <a:pt x="62" y="252"/>
                  </a:cubicBezTo>
                  <a:close/>
                  <a:moveTo>
                    <a:pt x="103" y="13"/>
                  </a:moveTo>
                  <a:cubicBezTo>
                    <a:pt x="60" y="22"/>
                    <a:pt x="24" y="53"/>
                    <a:pt x="15" y="90"/>
                  </a:cubicBezTo>
                  <a:cubicBezTo>
                    <a:pt x="4" y="133"/>
                    <a:pt x="24" y="176"/>
                    <a:pt x="43" y="214"/>
                  </a:cubicBezTo>
                  <a:cubicBezTo>
                    <a:pt x="56" y="239"/>
                    <a:pt x="71" y="264"/>
                    <a:pt x="95" y="275"/>
                  </a:cubicBezTo>
                  <a:cubicBezTo>
                    <a:pt x="119" y="286"/>
                    <a:pt x="148" y="280"/>
                    <a:pt x="177" y="273"/>
                  </a:cubicBezTo>
                  <a:cubicBezTo>
                    <a:pt x="202" y="267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5"/>
                    <a:pt x="267" y="50"/>
                    <a:pt x="231" y="30"/>
                  </a:cubicBezTo>
                  <a:cubicBezTo>
                    <a:pt x="198" y="12"/>
                    <a:pt x="143" y="4"/>
                    <a:pt x="103" y="13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7570666" y="4442172"/>
              <a:ext cx="1204903" cy="1240604"/>
            </a:xfrm>
            <a:custGeom>
              <a:rect b="b" l="l" r="r" t="t"/>
              <a:pathLst>
                <a:path extrusionOk="0" h="246" w="238">
                  <a:moveTo>
                    <a:pt x="34" y="189"/>
                  </a:moveTo>
                  <a:cubicBezTo>
                    <a:pt x="16" y="166"/>
                    <a:pt x="6" y="143"/>
                    <a:pt x="4" y="120"/>
                  </a:cubicBezTo>
                  <a:cubicBezTo>
                    <a:pt x="0" y="90"/>
                    <a:pt x="12" y="58"/>
                    <a:pt x="34" y="35"/>
                  </a:cubicBezTo>
                  <a:cubicBezTo>
                    <a:pt x="55" y="13"/>
                    <a:pt x="85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32" y="0"/>
                    <a:pt x="147" y="2"/>
                    <a:pt x="161" y="7"/>
                  </a:cubicBezTo>
                  <a:cubicBezTo>
                    <a:pt x="190" y="17"/>
                    <a:pt x="209" y="32"/>
                    <a:pt x="219" y="51"/>
                  </a:cubicBezTo>
                  <a:cubicBezTo>
                    <a:pt x="232" y="77"/>
                    <a:pt x="238" y="104"/>
                    <a:pt x="236" y="131"/>
                  </a:cubicBezTo>
                  <a:cubicBezTo>
                    <a:pt x="232" y="168"/>
                    <a:pt x="213" y="202"/>
                    <a:pt x="184" y="221"/>
                  </a:cubicBezTo>
                  <a:cubicBezTo>
                    <a:pt x="154" y="242"/>
                    <a:pt x="114" y="246"/>
                    <a:pt x="82" y="231"/>
                  </a:cubicBezTo>
                  <a:cubicBezTo>
                    <a:pt x="66" y="223"/>
                    <a:pt x="50" y="210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4"/>
                    <a:pt x="57" y="17"/>
                    <a:pt x="36" y="38"/>
                  </a:cubicBezTo>
                  <a:cubicBezTo>
                    <a:pt x="15" y="60"/>
                    <a:pt x="4" y="91"/>
                    <a:pt x="7" y="120"/>
                  </a:cubicBezTo>
                  <a:cubicBezTo>
                    <a:pt x="10" y="143"/>
                    <a:pt x="20" y="166"/>
                    <a:pt x="39" y="189"/>
                  </a:cubicBezTo>
                  <a:cubicBezTo>
                    <a:pt x="53" y="207"/>
                    <a:pt x="68" y="220"/>
                    <a:pt x="84" y="227"/>
                  </a:cubicBezTo>
                  <a:cubicBezTo>
                    <a:pt x="114" y="242"/>
                    <a:pt x="153" y="238"/>
                    <a:pt x="182" y="218"/>
                  </a:cubicBezTo>
                  <a:cubicBezTo>
                    <a:pt x="210" y="199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4"/>
                    <a:pt x="188" y="20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7695619" y="4540352"/>
              <a:ext cx="972848" cy="1035322"/>
            </a:xfrm>
            <a:custGeom>
              <a:rect b="b" l="l" r="r" t="t"/>
              <a:pathLst>
                <a:path extrusionOk="0" h="205" w="192">
                  <a:moveTo>
                    <a:pt x="22" y="171"/>
                  </a:moveTo>
                  <a:cubicBezTo>
                    <a:pt x="20" y="168"/>
                    <a:pt x="18" y="164"/>
                    <a:pt x="16" y="161"/>
                  </a:cubicBezTo>
                  <a:cubicBezTo>
                    <a:pt x="7" y="145"/>
                    <a:pt x="2" y="126"/>
                    <a:pt x="1" y="105"/>
                  </a:cubicBezTo>
                  <a:cubicBezTo>
                    <a:pt x="0" y="87"/>
                    <a:pt x="2" y="62"/>
                    <a:pt x="17" y="40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0"/>
                    <a:pt x="131" y="4"/>
                  </a:cubicBezTo>
                  <a:cubicBezTo>
                    <a:pt x="133" y="4"/>
                    <a:pt x="134" y="5"/>
                    <a:pt x="136" y="5"/>
                  </a:cubicBezTo>
                  <a:cubicBezTo>
                    <a:pt x="147" y="7"/>
                    <a:pt x="159" y="10"/>
                    <a:pt x="165" y="18"/>
                  </a:cubicBezTo>
                  <a:cubicBezTo>
                    <a:pt x="172" y="29"/>
                    <a:pt x="178" y="41"/>
                    <a:pt x="183" y="56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5"/>
                    <a:pt x="175" y="169"/>
                    <a:pt x="165" y="179"/>
                  </a:cubicBezTo>
                  <a:cubicBezTo>
                    <a:pt x="151" y="193"/>
                    <a:pt x="131" y="198"/>
                    <a:pt x="115" y="200"/>
                  </a:cubicBezTo>
                  <a:cubicBezTo>
                    <a:pt x="100" y="203"/>
                    <a:pt x="79" y="205"/>
                    <a:pt x="60" y="199"/>
                  </a:cubicBezTo>
                  <a:cubicBezTo>
                    <a:pt x="45" y="194"/>
                    <a:pt x="32" y="184"/>
                    <a:pt x="22" y="171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2"/>
                  </a:cubicBezTo>
                  <a:cubicBezTo>
                    <a:pt x="6" y="63"/>
                    <a:pt x="4" y="87"/>
                    <a:pt x="5" y="105"/>
                  </a:cubicBezTo>
                  <a:cubicBezTo>
                    <a:pt x="5" y="125"/>
                    <a:pt x="10" y="144"/>
                    <a:pt x="19" y="159"/>
                  </a:cubicBezTo>
                  <a:cubicBezTo>
                    <a:pt x="29" y="176"/>
                    <a:pt x="44" y="189"/>
                    <a:pt x="61" y="195"/>
                  </a:cubicBezTo>
                  <a:cubicBezTo>
                    <a:pt x="75" y="200"/>
                    <a:pt x="92" y="200"/>
                    <a:pt x="114" y="197"/>
                  </a:cubicBezTo>
                  <a:cubicBezTo>
                    <a:pt x="129" y="194"/>
                    <a:pt x="149" y="189"/>
                    <a:pt x="163" y="176"/>
                  </a:cubicBezTo>
                  <a:cubicBezTo>
                    <a:pt x="172" y="167"/>
                    <a:pt x="179" y="153"/>
                    <a:pt x="183" y="136"/>
                  </a:cubicBezTo>
                  <a:cubicBezTo>
                    <a:pt x="189" y="110"/>
                    <a:pt x="187" y="83"/>
                    <a:pt x="179" y="57"/>
                  </a:cubicBezTo>
                  <a:cubicBezTo>
                    <a:pt x="175" y="43"/>
                    <a:pt x="169" y="30"/>
                    <a:pt x="162" y="21"/>
                  </a:cubicBezTo>
                  <a:cubicBezTo>
                    <a:pt x="157" y="13"/>
                    <a:pt x="145" y="11"/>
                    <a:pt x="135" y="9"/>
                  </a:cubicBezTo>
                  <a:cubicBezTo>
                    <a:pt x="134" y="8"/>
                    <a:pt x="132" y="8"/>
                    <a:pt x="130" y="8"/>
                  </a:cubicBezTo>
                  <a:cubicBezTo>
                    <a:pt x="114" y="4"/>
                    <a:pt x="98" y="3"/>
                    <a:pt x="83" y="6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7793798" y="4656377"/>
              <a:ext cx="794343" cy="830045"/>
            </a:xfrm>
            <a:custGeom>
              <a:rect b="b" l="l" r="r" t="t"/>
              <a:pathLst>
                <a:path extrusionOk="0" h="165" w="156">
                  <a:moveTo>
                    <a:pt x="22" y="126"/>
                  </a:moveTo>
                  <a:cubicBezTo>
                    <a:pt x="15" y="117"/>
                    <a:pt x="9" y="105"/>
                    <a:pt x="5" y="93"/>
                  </a:cubicBezTo>
                  <a:cubicBezTo>
                    <a:pt x="1" y="79"/>
                    <a:pt x="0" y="66"/>
                    <a:pt x="4" y="55"/>
                  </a:cubicBezTo>
                  <a:cubicBezTo>
                    <a:pt x="7" y="45"/>
                    <a:pt x="14" y="36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6"/>
                  </a:cubicBezTo>
                  <a:cubicBezTo>
                    <a:pt x="82" y="2"/>
                    <a:pt x="96" y="0"/>
                    <a:pt x="110" y="2"/>
                  </a:cubicBezTo>
                  <a:cubicBezTo>
                    <a:pt x="121" y="3"/>
                    <a:pt x="126" y="10"/>
                    <a:pt x="132" y="19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4"/>
                    <a:pt x="156" y="72"/>
                    <a:pt x="152" y="99"/>
                  </a:cubicBezTo>
                  <a:cubicBezTo>
                    <a:pt x="150" y="111"/>
                    <a:pt x="145" y="128"/>
                    <a:pt x="132" y="141"/>
                  </a:cubicBezTo>
                  <a:cubicBezTo>
                    <a:pt x="114" y="160"/>
                    <a:pt x="83" y="165"/>
                    <a:pt x="56" y="153"/>
                  </a:cubicBezTo>
                  <a:cubicBezTo>
                    <a:pt x="43" y="148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10"/>
                    <a:pt x="117" y="6"/>
                    <a:pt x="109" y="6"/>
                  </a:cubicBezTo>
                  <a:cubicBezTo>
                    <a:pt x="96" y="4"/>
                    <a:pt x="82" y="6"/>
                    <a:pt x="69" y="9"/>
                  </a:cubicBezTo>
                  <a:cubicBezTo>
                    <a:pt x="54" y="14"/>
                    <a:pt x="40" y="21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1" y="47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9"/>
                    <a:pt x="35" y="140"/>
                    <a:pt x="58" y="150"/>
                  </a:cubicBezTo>
                  <a:cubicBezTo>
                    <a:pt x="83" y="161"/>
                    <a:pt x="112" y="156"/>
                    <a:pt x="130" y="138"/>
                  </a:cubicBezTo>
                  <a:cubicBezTo>
                    <a:pt x="142" y="126"/>
                    <a:pt x="146" y="110"/>
                    <a:pt x="148" y="98"/>
                  </a:cubicBezTo>
                  <a:cubicBezTo>
                    <a:pt x="152" y="73"/>
                    <a:pt x="146" y="45"/>
                    <a:pt x="131" y="23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19"/>
                    <a:pt x="126" y="17"/>
                    <a:pt x="125" y="15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7883050" y="4736707"/>
              <a:ext cx="633691" cy="633691"/>
            </a:xfrm>
            <a:custGeom>
              <a:rect b="b" l="l" r="r" t="t"/>
              <a:pathLst>
                <a:path extrusionOk="0" h="124" w="125">
                  <a:moveTo>
                    <a:pt x="24" y="98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60"/>
                    <a:pt x="2" y="47"/>
                  </a:cubicBezTo>
                  <a:cubicBezTo>
                    <a:pt x="5" y="29"/>
                    <a:pt x="22" y="19"/>
                    <a:pt x="35" y="12"/>
                  </a:cubicBezTo>
                  <a:cubicBezTo>
                    <a:pt x="46" y="7"/>
                    <a:pt x="60" y="1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9"/>
                    <a:pt x="125" y="51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4"/>
                    <a:pt x="43" y="115"/>
                  </a:cubicBezTo>
                  <a:cubicBezTo>
                    <a:pt x="36" y="111"/>
                    <a:pt x="30" y="105"/>
                    <a:pt x="24" y="98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6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1"/>
                    <a:pt x="18" y="81"/>
                  </a:cubicBezTo>
                  <a:cubicBezTo>
                    <a:pt x="26" y="94"/>
                    <a:pt x="34" y="105"/>
                    <a:pt x="45" y="112"/>
                  </a:cubicBezTo>
                  <a:cubicBezTo>
                    <a:pt x="59" y="120"/>
                    <a:pt x="78" y="120"/>
                    <a:pt x="92" y="111"/>
                  </a:cubicBezTo>
                  <a:cubicBezTo>
                    <a:pt x="106" y="103"/>
                    <a:pt x="116" y="87"/>
                    <a:pt x="118" y="70"/>
                  </a:cubicBezTo>
                  <a:cubicBezTo>
                    <a:pt x="121" y="52"/>
                    <a:pt x="116" y="30"/>
                    <a:pt x="104" y="18"/>
                  </a:cubicBezTo>
                  <a:cubicBezTo>
                    <a:pt x="96" y="9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7963374" y="4834880"/>
              <a:ext cx="473037" cy="464110"/>
            </a:xfrm>
            <a:custGeom>
              <a:rect b="b" l="l" r="r" t="t"/>
              <a:pathLst>
                <a:path extrusionOk="0" h="91" w="94">
                  <a:moveTo>
                    <a:pt x="17" y="71"/>
                  </a:moveTo>
                  <a:cubicBezTo>
                    <a:pt x="13" y="66"/>
                    <a:pt x="9" y="59"/>
                    <a:pt x="6" y="53"/>
                  </a:cubicBezTo>
                  <a:cubicBezTo>
                    <a:pt x="3" y="48"/>
                    <a:pt x="0" y="41"/>
                    <a:pt x="1" y="33"/>
                  </a:cubicBezTo>
                  <a:cubicBezTo>
                    <a:pt x="2" y="23"/>
                    <a:pt x="12" y="17"/>
                    <a:pt x="20" y="13"/>
                  </a:cubicBezTo>
                  <a:cubicBezTo>
                    <a:pt x="29" y="8"/>
                    <a:pt x="38" y="3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4"/>
                    <a:pt x="78" y="12"/>
                  </a:cubicBezTo>
                  <a:cubicBezTo>
                    <a:pt x="88" y="23"/>
                    <a:pt x="94" y="39"/>
                    <a:pt x="93" y="52"/>
                  </a:cubicBezTo>
                  <a:cubicBezTo>
                    <a:pt x="91" y="67"/>
                    <a:pt x="81" y="81"/>
                    <a:pt x="67" y="86"/>
                  </a:cubicBezTo>
                  <a:cubicBezTo>
                    <a:pt x="53" y="91"/>
                    <a:pt x="36" y="89"/>
                    <a:pt x="24" y="79"/>
                  </a:cubicBezTo>
                  <a:cubicBezTo>
                    <a:pt x="22" y="77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7"/>
                    <a:pt x="31" y="11"/>
                    <a:pt x="22" y="16"/>
                  </a:cubicBezTo>
                  <a:cubicBezTo>
                    <a:pt x="14" y="20"/>
                    <a:pt x="6" y="26"/>
                    <a:pt x="5" y="34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60"/>
                    <a:pt x="19" y="70"/>
                    <a:pt x="27" y="76"/>
                  </a:cubicBezTo>
                  <a:cubicBezTo>
                    <a:pt x="37" y="85"/>
                    <a:pt x="53" y="87"/>
                    <a:pt x="65" y="82"/>
                  </a:cubicBezTo>
                  <a:cubicBezTo>
                    <a:pt x="78" y="78"/>
                    <a:pt x="87" y="65"/>
                    <a:pt x="89" y="52"/>
                  </a:cubicBezTo>
                  <a:cubicBezTo>
                    <a:pt x="91" y="39"/>
                    <a:pt x="85" y="25"/>
                    <a:pt x="75" y="15"/>
                  </a:cubicBezTo>
                  <a:cubicBezTo>
                    <a:pt x="67" y="7"/>
                    <a:pt x="58" y="4"/>
                    <a:pt x="49" y="5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8043703" y="4924132"/>
              <a:ext cx="321306" cy="303456"/>
            </a:xfrm>
            <a:custGeom>
              <a:rect b="b" l="l" r="r" t="t"/>
              <a:pathLst>
                <a:path extrusionOk="0" h="61" w="63">
                  <a:moveTo>
                    <a:pt x="7" y="42"/>
                  </a:moveTo>
                  <a:cubicBezTo>
                    <a:pt x="5" y="40"/>
                    <a:pt x="4" y="37"/>
                    <a:pt x="3" y="35"/>
                  </a:cubicBezTo>
                  <a:cubicBezTo>
                    <a:pt x="0" y="28"/>
                    <a:pt x="0" y="20"/>
                    <a:pt x="4" y="14"/>
                  </a:cubicBezTo>
                  <a:cubicBezTo>
                    <a:pt x="9" y="8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1"/>
                    <a:pt x="49" y="5"/>
                  </a:cubicBezTo>
                  <a:cubicBezTo>
                    <a:pt x="56" y="10"/>
                    <a:pt x="60" y="18"/>
                    <a:pt x="62" y="31"/>
                  </a:cubicBezTo>
                  <a:cubicBezTo>
                    <a:pt x="63" y="41"/>
                    <a:pt x="60" y="51"/>
                    <a:pt x="53" y="56"/>
                  </a:cubicBezTo>
                  <a:cubicBezTo>
                    <a:pt x="47" y="59"/>
                    <a:pt x="40" y="61"/>
                    <a:pt x="33" y="59"/>
                  </a:cubicBezTo>
                  <a:cubicBezTo>
                    <a:pt x="28" y="58"/>
                    <a:pt x="22" y="55"/>
                    <a:pt x="16" y="51"/>
                  </a:cubicBezTo>
                  <a:cubicBezTo>
                    <a:pt x="12" y="48"/>
                    <a:pt x="9" y="45"/>
                    <a:pt x="7" y="42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1"/>
                    <a:pt x="4" y="27"/>
                    <a:pt x="6" y="33"/>
                  </a:cubicBezTo>
                  <a:cubicBezTo>
                    <a:pt x="8" y="38"/>
                    <a:pt x="12" y="43"/>
                    <a:pt x="18" y="48"/>
                  </a:cubicBezTo>
                  <a:cubicBezTo>
                    <a:pt x="24" y="52"/>
                    <a:pt x="29" y="54"/>
                    <a:pt x="34" y="56"/>
                  </a:cubicBezTo>
                  <a:cubicBezTo>
                    <a:pt x="40" y="57"/>
                    <a:pt x="46" y="56"/>
                    <a:pt x="50" y="53"/>
                  </a:cubicBezTo>
                  <a:cubicBezTo>
                    <a:pt x="56" y="49"/>
                    <a:pt x="59" y="40"/>
                    <a:pt x="58" y="31"/>
                  </a:cubicBezTo>
                  <a:cubicBezTo>
                    <a:pt x="57" y="20"/>
                    <a:pt x="53" y="12"/>
                    <a:pt x="47" y="8"/>
                  </a:cubicBezTo>
                  <a:cubicBezTo>
                    <a:pt x="41" y="5"/>
                    <a:pt x="33" y="4"/>
                    <a:pt x="24" y="7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8097254" y="4968761"/>
              <a:ext cx="214204" cy="205282"/>
            </a:xfrm>
            <a:custGeom>
              <a:rect b="b" l="l" r="r" t="t"/>
              <a:pathLst>
                <a:path extrusionOk="0" h="39" w="42">
                  <a:moveTo>
                    <a:pt x="5" y="29"/>
                  </a:moveTo>
                  <a:cubicBezTo>
                    <a:pt x="3" y="27"/>
                    <a:pt x="2" y="24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0" y="13"/>
                    <a:pt x="2" y="7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39"/>
                    <a:pt x="9" y="33"/>
                  </a:cubicBezTo>
                  <a:cubicBezTo>
                    <a:pt x="7" y="32"/>
                    <a:pt x="6" y="31"/>
                    <a:pt x="5" y="29"/>
                  </a:cubicBezTo>
                  <a:close/>
                  <a:moveTo>
                    <a:pt x="35" y="13"/>
                  </a:moveTo>
                  <a:cubicBezTo>
                    <a:pt x="35" y="13"/>
                    <a:pt x="34" y="13"/>
                    <a:pt x="34" y="12"/>
                  </a:cubicBezTo>
                  <a:cubicBezTo>
                    <a:pt x="28" y="6"/>
                    <a:pt x="17" y="4"/>
                    <a:pt x="10" y="7"/>
                  </a:cubicBezTo>
                  <a:cubicBezTo>
                    <a:pt x="6" y="10"/>
                    <a:pt x="4" y="14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4"/>
                    <a:pt x="8" y="28"/>
                    <a:pt x="11" y="30"/>
                  </a:cubicBezTo>
                  <a:cubicBezTo>
                    <a:pt x="18" y="35"/>
                    <a:pt x="29" y="32"/>
                    <a:pt x="34" y="26"/>
                  </a:cubicBezTo>
                  <a:cubicBezTo>
                    <a:pt x="36" y="24"/>
                    <a:pt x="39" y="19"/>
                    <a:pt x="35" y="13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8" name="Google Shape;218;p6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"/>
          <p:cNvSpPr txBox="1"/>
          <p:nvPr>
            <p:ph type="title"/>
          </p:nvPr>
        </p:nvSpPr>
        <p:spPr>
          <a:xfrm>
            <a:off x="686625" y="1541277"/>
            <a:ext cx="3333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1" name="Google Shape;221;p7"/>
          <p:cNvSpPr txBox="1"/>
          <p:nvPr>
            <p:ph idx="1" type="subTitle"/>
          </p:nvPr>
        </p:nvSpPr>
        <p:spPr>
          <a:xfrm>
            <a:off x="686625" y="2340502"/>
            <a:ext cx="3333300" cy="10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22" name="Google Shape;222;p7"/>
          <p:cNvGrpSpPr/>
          <p:nvPr/>
        </p:nvGrpSpPr>
        <p:grpSpPr>
          <a:xfrm>
            <a:off x="283160" y="4348793"/>
            <a:ext cx="1728541" cy="1689554"/>
            <a:chOff x="283160" y="4348793"/>
            <a:chExt cx="1728541" cy="1689554"/>
          </a:xfrm>
        </p:grpSpPr>
        <p:sp>
          <p:nvSpPr>
            <p:cNvPr id="223" name="Google Shape;223;p7"/>
            <p:cNvSpPr/>
            <p:nvPr/>
          </p:nvSpPr>
          <p:spPr>
            <a:xfrm>
              <a:off x="283160" y="4348793"/>
              <a:ext cx="1728541" cy="1689554"/>
            </a:xfrm>
            <a:custGeom>
              <a:rect b="b" l="l" r="r" t="t"/>
              <a:pathLst>
                <a:path extrusionOk="0" h="229" w="235">
                  <a:moveTo>
                    <a:pt x="103" y="2"/>
                  </a:moveTo>
                  <a:cubicBezTo>
                    <a:pt x="113" y="3"/>
                    <a:pt x="124" y="6"/>
                    <a:pt x="134" y="9"/>
                  </a:cubicBezTo>
                  <a:cubicBezTo>
                    <a:pt x="166" y="20"/>
                    <a:pt x="202" y="33"/>
                    <a:pt x="220" y="63"/>
                  </a:cubicBezTo>
                  <a:cubicBezTo>
                    <a:pt x="235" y="90"/>
                    <a:pt x="233" y="128"/>
                    <a:pt x="214" y="158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196" y="185"/>
                    <a:pt x="161" y="212"/>
                    <a:pt x="132" y="220"/>
                  </a:cubicBezTo>
                  <a:cubicBezTo>
                    <a:pt x="100" y="229"/>
                    <a:pt x="54" y="202"/>
                    <a:pt x="32" y="180"/>
                  </a:cubicBezTo>
                  <a:cubicBezTo>
                    <a:pt x="11" y="159"/>
                    <a:pt x="0" y="134"/>
                    <a:pt x="1" y="111"/>
                  </a:cubicBezTo>
                  <a:cubicBezTo>
                    <a:pt x="2" y="89"/>
                    <a:pt x="14" y="69"/>
                    <a:pt x="25" y="52"/>
                  </a:cubicBezTo>
                  <a:cubicBezTo>
                    <a:pt x="37" y="31"/>
                    <a:pt x="50" y="12"/>
                    <a:pt x="71" y="5"/>
                  </a:cubicBezTo>
                  <a:cubicBezTo>
                    <a:pt x="81" y="1"/>
                    <a:pt x="92" y="0"/>
                    <a:pt x="103" y="2"/>
                  </a:cubicBezTo>
                  <a:close/>
                  <a:moveTo>
                    <a:pt x="211" y="156"/>
                  </a:moveTo>
                  <a:cubicBezTo>
                    <a:pt x="230" y="127"/>
                    <a:pt x="232" y="91"/>
                    <a:pt x="217" y="65"/>
                  </a:cubicBezTo>
                  <a:cubicBezTo>
                    <a:pt x="200" y="35"/>
                    <a:pt x="165" y="22"/>
                    <a:pt x="133" y="12"/>
                  </a:cubicBezTo>
                  <a:cubicBezTo>
                    <a:pt x="113" y="6"/>
                    <a:pt x="91" y="0"/>
                    <a:pt x="72" y="7"/>
                  </a:cubicBezTo>
                  <a:cubicBezTo>
                    <a:pt x="52" y="15"/>
                    <a:pt x="39" y="33"/>
                    <a:pt x="27" y="53"/>
                  </a:cubicBezTo>
                  <a:cubicBezTo>
                    <a:pt x="17" y="70"/>
                    <a:pt x="5" y="90"/>
                    <a:pt x="4" y="111"/>
                  </a:cubicBezTo>
                  <a:cubicBezTo>
                    <a:pt x="3" y="133"/>
                    <a:pt x="14" y="158"/>
                    <a:pt x="34" y="178"/>
                  </a:cubicBezTo>
                  <a:cubicBezTo>
                    <a:pt x="56" y="199"/>
                    <a:pt x="101" y="226"/>
                    <a:pt x="131" y="217"/>
                  </a:cubicBezTo>
                  <a:cubicBezTo>
                    <a:pt x="160" y="209"/>
                    <a:pt x="194" y="183"/>
                    <a:pt x="211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426115" y="4517745"/>
              <a:ext cx="1403622" cy="1364645"/>
            </a:xfrm>
            <a:custGeom>
              <a:rect b="b" l="l" r="r" t="t"/>
              <a:pathLst>
                <a:path extrusionOk="0" h="186" w="190">
                  <a:moveTo>
                    <a:pt x="106" y="3"/>
                  </a:moveTo>
                  <a:cubicBezTo>
                    <a:pt x="128" y="6"/>
                    <a:pt x="146" y="13"/>
                    <a:pt x="160" y="24"/>
                  </a:cubicBezTo>
                  <a:cubicBezTo>
                    <a:pt x="178" y="39"/>
                    <a:pt x="190" y="63"/>
                    <a:pt x="190" y="87"/>
                  </a:cubicBezTo>
                  <a:cubicBezTo>
                    <a:pt x="190" y="111"/>
                    <a:pt x="181" y="135"/>
                    <a:pt x="164" y="153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56" y="161"/>
                    <a:pt x="146" y="168"/>
                    <a:pt x="136" y="173"/>
                  </a:cubicBezTo>
                  <a:cubicBezTo>
                    <a:pt x="114" y="184"/>
                    <a:pt x="95" y="186"/>
                    <a:pt x="79" y="181"/>
                  </a:cubicBezTo>
                  <a:cubicBezTo>
                    <a:pt x="58" y="174"/>
                    <a:pt x="39" y="162"/>
                    <a:pt x="26" y="146"/>
                  </a:cubicBezTo>
                  <a:cubicBezTo>
                    <a:pt x="8" y="124"/>
                    <a:pt x="0" y="95"/>
                    <a:pt x="5" y="68"/>
                  </a:cubicBezTo>
                  <a:cubicBezTo>
                    <a:pt x="10" y="40"/>
                    <a:pt x="30" y="16"/>
                    <a:pt x="56" y="6"/>
                  </a:cubicBezTo>
                  <a:cubicBezTo>
                    <a:pt x="69" y="2"/>
                    <a:pt x="85" y="0"/>
                    <a:pt x="103" y="3"/>
                  </a:cubicBezTo>
                  <a:cubicBezTo>
                    <a:pt x="104" y="3"/>
                    <a:pt x="105" y="3"/>
                    <a:pt x="106" y="3"/>
                  </a:cubicBezTo>
                  <a:close/>
                  <a:moveTo>
                    <a:pt x="161" y="151"/>
                  </a:moveTo>
                  <a:cubicBezTo>
                    <a:pt x="178" y="134"/>
                    <a:pt x="188" y="111"/>
                    <a:pt x="187" y="87"/>
                  </a:cubicBezTo>
                  <a:cubicBezTo>
                    <a:pt x="187" y="64"/>
                    <a:pt x="176" y="41"/>
                    <a:pt x="158" y="26"/>
                  </a:cubicBezTo>
                  <a:cubicBezTo>
                    <a:pt x="144" y="15"/>
                    <a:pt x="125" y="8"/>
                    <a:pt x="103" y="5"/>
                  </a:cubicBezTo>
                  <a:cubicBezTo>
                    <a:pt x="85" y="3"/>
                    <a:pt x="70" y="5"/>
                    <a:pt x="57" y="9"/>
                  </a:cubicBezTo>
                  <a:cubicBezTo>
                    <a:pt x="32" y="18"/>
                    <a:pt x="13" y="41"/>
                    <a:pt x="8" y="68"/>
                  </a:cubicBezTo>
                  <a:cubicBezTo>
                    <a:pt x="3" y="94"/>
                    <a:pt x="10" y="123"/>
                    <a:pt x="28" y="144"/>
                  </a:cubicBezTo>
                  <a:cubicBezTo>
                    <a:pt x="41" y="160"/>
                    <a:pt x="59" y="172"/>
                    <a:pt x="80" y="178"/>
                  </a:cubicBezTo>
                  <a:cubicBezTo>
                    <a:pt x="96" y="183"/>
                    <a:pt x="113" y="181"/>
                    <a:pt x="134" y="170"/>
                  </a:cubicBezTo>
                  <a:cubicBezTo>
                    <a:pt x="145" y="165"/>
                    <a:pt x="154" y="159"/>
                    <a:pt x="161" y="151"/>
                  </a:cubicBezTo>
                  <a:close/>
                  <a:moveTo>
                    <a:pt x="163" y="152"/>
                  </a:moveTo>
                  <a:cubicBezTo>
                    <a:pt x="162" y="152"/>
                    <a:pt x="162" y="152"/>
                    <a:pt x="162" y="152"/>
                  </a:cubicBezTo>
                  <a:lnTo>
                    <a:pt x="163" y="1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530087" y="4569732"/>
              <a:ext cx="1182688" cy="1221677"/>
            </a:xfrm>
            <a:custGeom>
              <a:rect b="b" l="l" r="r" t="t"/>
              <a:pathLst>
                <a:path extrusionOk="0" h="166" w="162">
                  <a:moveTo>
                    <a:pt x="83" y="2"/>
                  </a:moveTo>
                  <a:cubicBezTo>
                    <a:pt x="86" y="2"/>
                    <a:pt x="89" y="3"/>
                    <a:pt x="92" y="4"/>
                  </a:cubicBezTo>
                  <a:cubicBezTo>
                    <a:pt x="106" y="7"/>
                    <a:pt x="119" y="15"/>
                    <a:pt x="132" y="26"/>
                  </a:cubicBezTo>
                  <a:cubicBezTo>
                    <a:pt x="142" y="36"/>
                    <a:pt x="155" y="51"/>
                    <a:pt x="158" y="71"/>
                  </a:cubicBezTo>
                  <a:cubicBezTo>
                    <a:pt x="162" y="90"/>
                    <a:pt x="156" y="110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36" y="137"/>
                    <a:pt x="127" y="146"/>
                    <a:pt x="115" y="154"/>
                  </a:cubicBezTo>
                  <a:cubicBezTo>
                    <a:pt x="114" y="154"/>
                    <a:pt x="113" y="155"/>
                    <a:pt x="112" y="156"/>
                  </a:cubicBezTo>
                  <a:cubicBezTo>
                    <a:pt x="105" y="160"/>
                    <a:pt x="97" y="166"/>
                    <a:pt x="89" y="164"/>
                  </a:cubicBezTo>
                  <a:cubicBezTo>
                    <a:pt x="79" y="163"/>
                    <a:pt x="69" y="159"/>
                    <a:pt x="58" y="153"/>
                  </a:cubicBezTo>
                  <a:cubicBezTo>
                    <a:pt x="39" y="143"/>
                    <a:pt x="23" y="129"/>
                    <a:pt x="12" y="111"/>
                  </a:cubicBezTo>
                  <a:cubicBezTo>
                    <a:pt x="4" y="99"/>
                    <a:pt x="0" y="87"/>
                    <a:pt x="0" y="76"/>
                  </a:cubicBezTo>
                  <a:cubicBezTo>
                    <a:pt x="1" y="61"/>
                    <a:pt x="9" y="47"/>
                    <a:pt x="16" y="36"/>
                  </a:cubicBezTo>
                  <a:cubicBezTo>
                    <a:pt x="23" y="27"/>
                    <a:pt x="33" y="14"/>
                    <a:pt x="48" y="7"/>
                  </a:cubicBezTo>
                  <a:cubicBezTo>
                    <a:pt x="58" y="2"/>
                    <a:pt x="71" y="0"/>
                    <a:pt x="83" y="2"/>
                  </a:cubicBezTo>
                  <a:close/>
                  <a:moveTo>
                    <a:pt x="141" y="126"/>
                  </a:moveTo>
                  <a:cubicBezTo>
                    <a:pt x="154" y="109"/>
                    <a:pt x="159" y="89"/>
                    <a:pt x="155" y="71"/>
                  </a:cubicBezTo>
                  <a:cubicBezTo>
                    <a:pt x="152" y="52"/>
                    <a:pt x="139" y="38"/>
                    <a:pt x="130" y="28"/>
                  </a:cubicBezTo>
                  <a:cubicBezTo>
                    <a:pt x="118" y="17"/>
                    <a:pt x="105" y="10"/>
                    <a:pt x="92" y="6"/>
                  </a:cubicBezTo>
                  <a:cubicBezTo>
                    <a:pt x="77" y="2"/>
                    <a:pt x="61" y="4"/>
                    <a:pt x="49" y="10"/>
                  </a:cubicBezTo>
                  <a:cubicBezTo>
                    <a:pt x="38" y="15"/>
                    <a:pt x="29" y="24"/>
                    <a:pt x="19" y="38"/>
                  </a:cubicBezTo>
                  <a:cubicBezTo>
                    <a:pt x="12" y="48"/>
                    <a:pt x="4" y="61"/>
                    <a:pt x="3" y="76"/>
                  </a:cubicBezTo>
                  <a:cubicBezTo>
                    <a:pt x="3" y="86"/>
                    <a:pt x="7" y="98"/>
                    <a:pt x="14" y="109"/>
                  </a:cubicBezTo>
                  <a:cubicBezTo>
                    <a:pt x="25" y="127"/>
                    <a:pt x="41" y="141"/>
                    <a:pt x="59" y="151"/>
                  </a:cubicBezTo>
                  <a:cubicBezTo>
                    <a:pt x="70" y="156"/>
                    <a:pt x="80" y="160"/>
                    <a:pt x="89" y="161"/>
                  </a:cubicBezTo>
                  <a:cubicBezTo>
                    <a:pt x="96" y="163"/>
                    <a:pt x="104" y="158"/>
                    <a:pt x="110" y="153"/>
                  </a:cubicBezTo>
                  <a:cubicBezTo>
                    <a:pt x="112" y="153"/>
                    <a:pt x="113" y="152"/>
                    <a:pt x="114" y="151"/>
                  </a:cubicBezTo>
                  <a:cubicBezTo>
                    <a:pt x="125" y="144"/>
                    <a:pt x="134" y="135"/>
                    <a:pt x="14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7"/>
            <p:cNvSpPr/>
            <p:nvPr/>
          </p:nvSpPr>
          <p:spPr>
            <a:xfrm>
              <a:off x="647062" y="4751684"/>
              <a:ext cx="896763" cy="909761"/>
            </a:xfrm>
            <a:custGeom>
              <a:rect b="b" l="l" r="r" t="t"/>
              <a:pathLst>
                <a:path extrusionOk="0" h="124" w="123">
                  <a:moveTo>
                    <a:pt x="69" y="1"/>
                  </a:moveTo>
                  <a:cubicBezTo>
                    <a:pt x="78" y="2"/>
                    <a:pt x="88" y="5"/>
                    <a:pt x="96" y="10"/>
                  </a:cubicBezTo>
                  <a:cubicBezTo>
                    <a:pt x="107" y="16"/>
                    <a:pt x="114" y="22"/>
                    <a:pt x="118" y="30"/>
                  </a:cubicBezTo>
                  <a:cubicBezTo>
                    <a:pt x="122" y="38"/>
                    <a:pt x="123" y="47"/>
                    <a:pt x="122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0" y="70"/>
                    <a:pt x="116" y="82"/>
                    <a:pt x="110" y="93"/>
                  </a:cubicBezTo>
                  <a:cubicBezTo>
                    <a:pt x="104" y="103"/>
                    <a:pt x="97" y="111"/>
                    <a:pt x="89" y="118"/>
                  </a:cubicBezTo>
                  <a:cubicBezTo>
                    <a:pt x="82" y="124"/>
                    <a:pt x="75" y="122"/>
                    <a:pt x="67" y="121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44" y="117"/>
                    <a:pt x="25" y="105"/>
                    <a:pt x="12" y="88"/>
                  </a:cubicBezTo>
                  <a:cubicBezTo>
                    <a:pt x="7" y="80"/>
                    <a:pt x="0" y="68"/>
                    <a:pt x="0" y="54"/>
                  </a:cubicBezTo>
                  <a:cubicBezTo>
                    <a:pt x="0" y="33"/>
                    <a:pt x="14" y="13"/>
                    <a:pt x="35" y="5"/>
                  </a:cubicBezTo>
                  <a:cubicBezTo>
                    <a:pt x="45" y="1"/>
                    <a:pt x="57" y="0"/>
                    <a:pt x="69" y="1"/>
                  </a:cubicBezTo>
                  <a:close/>
                  <a:moveTo>
                    <a:pt x="73" y="119"/>
                  </a:moveTo>
                  <a:cubicBezTo>
                    <a:pt x="79" y="120"/>
                    <a:pt x="83" y="119"/>
                    <a:pt x="87" y="116"/>
                  </a:cubicBezTo>
                  <a:cubicBezTo>
                    <a:pt x="95" y="109"/>
                    <a:pt x="102" y="101"/>
                    <a:pt x="108" y="91"/>
                  </a:cubicBezTo>
                  <a:cubicBezTo>
                    <a:pt x="114" y="81"/>
                    <a:pt x="117" y="69"/>
                    <a:pt x="119" y="57"/>
                  </a:cubicBezTo>
                  <a:cubicBezTo>
                    <a:pt x="119" y="57"/>
                    <a:pt x="119" y="57"/>
                    <a:pt x="119" y="57"/>
                  </a:cubicBezTo>
                  <a:cubicBezTo>
                    <a:pt x="120" y="47"/>
                    <a:pt x="119" y="38"/>
                    <a:pt x="116" y="32"/>
                  </a:cubicBezTo>
                  <a:cubicBezTo>
                    <a:pt x="112" y="24"/>
                    <a:pt x="105" y="18"/>
                    <a:pt x="95" y="13"/>
                  </a:cubicBezTo>
                  <a:cubicBezTo>
                    <a:pt x="76" y="3"/>
                    <a:pt x="54" y="1"/>
                    <a:pt x="36" y="8"/>
                  </a:cubicBezTo>
                  <a:cubicBezTo>
                    <a:pt x="16" y="15"/>
                    <a:pt x="3" y="34"/>
                    <a:pt x="3" y="54"/>
                  </a:cubicBezTo>
                  <a:cubicBezTo>
                    <a:pt x="3" y="67"/>
                    <a:pt x="10" y="79"/>
                    <a:pt x="15" y="86"/>
                  </a:cubicBezTo>
                  <a:cubicBezTo>
                    <a:pt x="27" y="102"/>
                    <a:pt x="45" y="114"/>
                    <a:pt x="66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70" y="118"/>
                    <a:pt x="72" y="119"/>
                    <a:pt x="73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751034" y="4868656"/>
              <a:ext cx="727805" cy="688823"/>
            </a:xfrm>
            <a:custGeom>
              <a:rect b="b" l="l" r="r" t="t"/>
              <a:pathLst>
                <a:path extrusionOk="0" h="93" w="99">
                  <a:moveTo>
                    <a:pt x="51" y="1"/>
                  </a:moveTo>
                  <a:cubicBezTo>
                    <a:pt x="55" y="2"/>
                    <a:pt x="59" y="2"/>
                    <a:pt x="64" y="3"/>
                  </a:cubicBezTo>
                  <a:cubicBezTo>
                    <a:pt x="74" y="6"/>
                    <a:pt x="85" y="9"/>
                    <a:pt x="91" y="17"/>
                  </a:cubicBezTo>
                  <a:cubicBezTo>
                    <a:pt x="99" y="28"/>
                    <a:pt x="95" y="43"/>
                    <a:pt x="92" y="54"/>
                  </a:cubicBezTo>
                  <a:cubicBezTo>
                    <a:pt x="89" y="63"/>
                    <a:pt x="84" y="74"/>
                    <a:pt x="77" y="82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0" y="89"/>
                    <a:pt x="61" y="93"/>
                    <a:pt x="51" y="92"/>
                  </a:cubicBezTo>
                  <a:cubicBezTo>
                    <a:pt x="36" y="91"/>
                    <a:pt x="21" y="82"/>
                    <a:pt x="11" y="70"/>
                  </a:cubicBezTo>
                  <a:cubicBezTo>
                    <a:pt x="3" y="58"/>
                    <a:pt x="0" y="44"/>
                    <a:pt x="3" y="31"/>
                  </a:cubicBezTo>
                  <a:cubicBezTo>
                    <a:pt x="7" y="17"/>
                    <a:pt x="17" y="5"/>
                    <a:pt x="30" y="2"/>
                  </a:cubicBezTo>
                  <a:cubicBezTo>
                    <a:pt x="37" y="0"/>
                    <a:pt x="44" y="0"/>
                    <a:pt x="51" y="1"/>
                  </a:cubicBezTo>
                  <a:close/>
                  <a:moveTo>
                    <a:pt x="75" y="80"/>
                  </a:moveTo>
                  <a:cubicBezTo>
                    <a:pt x="82" y="73"/>
                    <a:pt x="86" y="62"/>
                    <a:pt x="89" y="53"/>
                  </a:cubicBezTo>
                  <a:cubicBezTo>
                    <a:pt x="94" y="37"/>
                    <a:pt x="94" y="26"/>
                    <a:pt x="88" y="19"/>
                  </a:cubicBezTo>
                  <a:cubicBezTo>
                    <a:pt x="83" y="11"/>
                    <a:pt x="73" y="9"/>
                    <a:pt x="63" y="6"/>
                  </a:cubicBezTo>
                  <a:cubicBezTo>
                    <a:pt x="52" y="4"/>
                    <a:pt x="41" y="2"/>
                    <a:pt x="31" y="5"/>
                  </a:cubicBezTo>
                  <a:cubicBezTo>
                    <a:pt x="19" y="8"/>
                    <a:pt x="9" y="18"/>
                    <a:pt x="6" y="31"/>
                  </a:cubicBezTo>
                  <a:cubicBezTo>
                    <a:pt x="3" y="43"/>
                    <a:pt x="6" y="57"/>
                    <a:pt x="14" y="68"/>
                  </a:cubicBezTo>
                  <a:cubicBezTo>
                    <a:pt x="23" y="80"/>
                    <a:pt x="38" y="88"/>
                    <a:pt x="51" y="89"/>
                  </a:cubicBezTo>
                  <a:cubicBezTo>
                    <a:pt x="60" y="90"/>
                    <a:pt x="68" y="87"/>
                    <a:pt x="75" y="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816011" y="4933636"/>
              <a:ext cx="545853" cy="493870"/>
            </a:xfrm>
            <a:custGeom>
              <a:rect b="b" l="l" r="r" t="t"/>
              <a:pathLst>
                <a:path extrusionOk="0" h="67" w="74">
                  <a:moveTo>
                    <a:pt x="40" y="1"/>
                  </a:moveTo>
                  <a:cubicBezTo>
                    <a:pt x="46" y="2"/>
                    <a:pt x="51" y="3"/>
                    <a:pt x="56" y="5"/>
                  </a:cubicBezTo>
                  <a:cubicBezTo>
                    <a:pt x="60" y="6"/>
                    <a:pt x="67" y="8"/>
                    <a:pt x="70" y="13"/>
                  </a:cubicBezTo>
                  <a:cubicBezTo>
                    <a:pt x="74" y="19"/>
                    <a:pt x="73" y="28"/>
                    <a:pt x="70" y="35"/>
                  </a:cubicBezTo>
                  <a:cubicBezTo>
                    <a:pt x="68" y="42"/>
                    <a:pt x="66" y="50"/>
                    <a:pt x="61" y="57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56" y="63"/>
                    <a:pt x="48" y="67"/>
                    <a:pt x="39" y="67"/>
                  </a:cubicBezTo>
                  <a:cubicBezTo>
                    <a:pt x="27" y="67"/>
                    <a:pt x="15" y="62"/>
                    <a:pt x="9" y="53"/>
                  </a:cubicBezTo>
                  <a:cubicBezTo>
                    <a:pt x="2" y="44"/>
                    <a:pt x="0" y="31"/>
                    <a:pt x="5" y="20"/>
                  </a:cubicBezTo>
                  <a:cubicBezTo>
                    <a:pt x="9" y="9"/>
                    <a:pt x="20" y="2"/>
                    <a:pt x="32" y="1"/>
                  </a:cubicBezTo>
                  <a:cubicBezTo>
                    <a:pt x="34" y="0"/>
                    <a:pt x="37" y="1"/>
                    <a:pt x="40" y="1"/>
                  </a:cubicBezTo>
                  <a:close/>
                  <a:moveTo>
                    <a:pt x="59" y="55"/>
                  </a:moveTo>
                  <a:cubicBezTo>
                    <a:pt x="63" y="49"/>
                    <a:pt x="65" y="41"/>
                    <a:pt x="68" y="34"/>
                  </a:cubicBezTo>
                  <a:cubicBezTo>
                    <a:pt x="70" y="27"/>
                    <a:pt x="71" y="20"/>
                    <a:pt x="67" y="15"/>
                  </a:cubicBezTo>
                  <a:cubicBezTo>
                    <a:pt x="65" y="11"/>
                    <a:pt x="60" y="9"/>
                    <a:pt x="55" y="8"/>
                  </a:cubicBezTo>
                  <a:cubicBezTo>
                    <a:pt x="48" y="5"/>
                    <a:pt x="40" y="3"/>
                    <a:pt x="32" y="4"/>
                  </a:cubicBezTo>
                  <a:cubicBezTo>
                    <a:pt x="21" y="4"/>
                    <a:pt x="11" y="12"/>
                    <a:pt x="7" y="21"/>
                  </a:cubicBezTo>
                  <a:cubicBezTo>
                    <a:pt x="3" y="31"/>
                    <a:pt x="5" y="43"/>
                    <a:pt x="11" y="51"/>
                  </a:cubicBezTo>
                  <a:cubicBezTo>
                    <a:pt x="17" y="59"/>
                    <a:pt x="28" y="64"/>
                    <a:pt x="39" y="64"/>
                  </a:cubicBezTo>
                  <a:cubicBezTo>
                    <a:pt x="47" y="64"/>
                    <a:pt x="54" y="61"/>
                    <a:pt x="59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893990" y="5011615"/>
              <a:ext cx="376903" cy="337911"/>
            </a:xfrm>
            <a:custGeom>
              <a:rect b="b" l="l" r="r" t="t"/>
              <a:pathLst>
                <a:path extrusionOk="0" h="45" w="51">
                  <a:moveTo>
                    <a:pt x="34" y="0"/>
                  </a:moveTo>
                  <a:cubicBezTo>
                    <a:pt x="36" y="0"/>
                    <a:pt x="38" y="1"/>
                    <a:pt x="40" y="2"/>
                  </a:cubicBezTo>
                  <a:cubicBezTo>
                    <a:pt x="45" y="4"/>
                    <a:pt x="49" y="9"/>
                    <a:pt x="50" y="14"/>
                  </a:cubicBezTo>
                  <a:cubicBezTo>
                    <a:pt x="51" y="20"/>
                    <a:pt x="48" y="26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8"/>
                    <a:pt x="37" y="42"/>
                    <a:pt x="31" y="43"/>
                  </a:cubicBezTo>
                  <a:cubicBezTo>
                    <a:pt x="24" y="45"/>
                    <a:pt x="17" y="42"/>
                    <a:pt x="9" y="36"/>
                  </a:cubicBezTo>
                  <a:cubicBezTo>
                    <a:pt x="3" y="32"/>
                    <a:pt x="0" y="24"/>
                    <a:pt x="1" y="18"/>
                  </a:cubicBezTo>
                  <a:cubicBezTo>
                    <a:pt x="2" y="13"/>
                    <a:pt x="5" y="8"/>
                    <a:pt x="9" y="5"/>
                  </a:cubicBezTo>
                  <a:cubicBezTo>
                    <a:pt x="13" y="2"/>
                    <a:pt x="18" y="1"/>
                    <a:pt x="24" y="0"/>
                  </a:cubicBezTo>
                  <a:cubicBezTo>
                    <a:pt x="27" y="0"/>
                    <a:pt x="31" y="0"/>
                    <a:pt x="34" y="0"/>
                  </a:cubicBezTo>
                  <a:close/>
                  <a:moveTo>
                    <a:pt x="43" y="29"/>
                  </a:moveTo>
                  <a:cubicBezTo>
                    <a:pt x="46" y="24"/>
                    <a:pt x="48" y="19"/>
                    <a:pt x="47" y="14"/>
                  </a:cubicBezTo>
                  <a:cubicBezTo>
                    <a:pt x="47" y="10"/>
                    <a:pt x="43" y="6"/>
                    <a:pt x="39" y="4"/>
                  </a:cubicBezTo>
                  <a:cubicBezTo>
                    <a:pt x="35" y="3"/>
                    <a:pt x="30" y="2"/>
                    <a:pt x="24" y="3"/>
                  </a:cubicBezTo>
                  <a:cubicBezTo>
                    <a:pt x="19" y="4"/>
                    <a:pt x="14" y="5"/>
                    <a:pt x="11" y="7"/>
                  </a:cubicBezTo>
                  <a:cubicBezTo>
                    <a:pt x="7" y="10"/>
                    <a:pt x="4" y="14"/>
                    <a:pt x="4" y="18"/>
                  </a:cubicBezTo>
                  <a:cubicBezTo>
                    <a:pt x="3" y="24"/>
                    <a:pt x="6" y="30"/>
                    <a:pt x="11" y="34"/>
                  </a:cubicBezTo>
                  <a:cubicBezTo>
                    <a:pt x="18" y="40"/>
                    <a:pt x="25" y="42"/>
                    <a:pt x="30" y="40"/>
                  </a:cubicBezTo>
                  <a:cubicBezTo>
                    <a:pt x="35" y="39"/>
                    <a:pt x="40" y="35"/>
                    <a:pt x="43" y="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984972" y="5063602"/>
              <a:ext cx="233938" cy="207945"/>
            </a:xfrm>
            <a:custGeom>
              <a:rect b="b" l="l" r="r" t="t"/>
              <a:pathLst>
                <a:path extrusionOk="0" h="28" w="31">
                  <a:moveTo>
                    <a:pt x="18" y="0"/>
                  </a:moveTo>
                  <a:cubicBezTo>
                    <a:pt x="20" y="0"/>
                    <a:pt x="22" y="1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9" y="6"/>
                    <a:pt x="31" y="11"/>
                    <a:pt x="29" y="16"/>
                  </a:cubicBezTo>
                  <a:cubicBezTo>
                    <a:pt x="27" y="23"/>
                    <a:pt x="18" y="28"/>
                    <a:pt x="11" y="28"/>
                  </a:cubicBezTo>
                  <a:cubicBezTo>
                    <a:pt x="5" y="28"/>
                    <a:pt x="1" y="24"/>
                    <a:pt x="0" y="18"/>
                  </a:cubicBezTo>
                  <a:cubicBezTo>
                    <a:pt x="0" y="10"/>
                    <a:pt x="5" y="1"/>
                    <a:pt x="13" y="0"/>
                  </a:cubicBezTo>
                  <a:cubicBezTo>
                    <a:pt x="15" y="0"/>
                    <a:pt x="16" y="0"/>
                    <a:pt x="18" y="0"/>
                  </a:cubicBez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1" y="25"/>
                  </a:cubicBezTo>
                  <a:cubicBezTo>
                    <a:pt x="17" y="25"/>
                    <a:pt x="25" y="21"/>
                    <a:pt x="27" y="15"/>
                  </a:cubicBezTo>
                  <a:cubicBezTo>
                    <a:pt x="28" y="11"/>
                    <a:pt x="27" y="7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0" y="3"/>
                    <a:pt x="17" y="2"/>
                    <a:pt x="14" y="3"/>
                  </a:cubicBezTo>
                  <a:cubicBezTo>
                    <a:pt x="7" y="4"/>
                    <a:pt x="3" y="12"/>
                    <a:pt x="3" y="18"/>
                  </a:cubicBezTo>
                  <a:cubicBezTo>
                    <a:pt x="3" y="20"/>
                    <a:pt x="4" y="24"/>
                    <a:pt x="1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1" name="Google Shape;231;p7"/>
          <p:cNvSpPr/>
          <p:nvPr/>
        </p:nvSpPr>
        <p:spPr>
          <a:xfrm>
            <a:off x="8120052" y="-135029"/>
            <a:ext cx="1468611" cy="1455617"/>
          </a:xfrm>
          <a:custGeom>
            <a:rect b="b" l="l" r="r" t="t"/>
            <a:pathLst>
              <a:path extrusionOk="0" h="199" w="200">
                <a:moveTo>
                  <a:pt x="196" y="198"/>
                </a:moveTo>
                <a:cubicBezTo>
                  <a:pt x="199" y="187"/>
                  <a:pt x="192" y="175"/>
                  <a:pt x="183" y="169"/>
                </a:cubicBezTo>
                <a:cubicBezTo>
                  <a:pt x="176" y="164"/>
                  <a:pt x="168" y="161"/>
                  <a:pt x="160" y="158"/>
                </a:cubicBezTo>
                <a:cubicBezTo>
                  <a:pt x="157" y="156"/>
                  <a:pt x="155" y="155"/>
                  <a:pt x="152" y="154"/>
                </a:cubicBezTo>
                <a:cubicBezTo>
                  <a:pt x="138" y="149"/>
                  <a:pt x="130" y="142"/>
                  <a:pt x="125" y="133"/>
                </a:cubicBezTo>
                <a:cubicBezTo>
                  <a:pt x="123" y="129"/>
                  <a:pt x="122" y="124"/>
                  <a:pt x="121" y="119"/>
                </a:cubicBezTo>
                <a:cubicBezTo>
                  <a:pt x="120" y="112"/>
                  <a:pt x="118" y="106"/>
                  <a:pt x="114" y="101"/>
                </a:cubicBezTo>
                <a:cubicBezTo>
                  <a:pt x="107" y="91"/>
                  <a:pt x="93" y="89"/>
                  <a:pt x="81" y="88"/>
                </a:cubicBezTo>
                <a:cubicBezTo>
                  <a:pt x="69" y="86"/>
                  <a:pt x="55" y="83"/>
                  <a:pt x="49" y="72"/>
                </a:cubicBezTo>
                <a:cubicBezTo>
                  <a:pt x="46" y="67"/>
                  <a:pt x="45" y="61"/>
                  <a:pt x="45" y="55"/>
                </a:cubicBezTo>
                <a:cubicBezTo>
                  <a:pt x="45" y="53"/>
                  <a:pt x="45" y="50"/>
                  <a:pt x="44" y="48"/>
                </a:cubicBezTo>
                <a:cubicBezTo>
                  <a:pt x="41" y="25"/>
                  <a:pt x="23" y="5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23" y="5"/>
                  <a:pt x="42" y="25"/>
                  <a:pt x="45" y="48"/>
                </a:cubicBezTo>
                <a:cubicBezTo>
                  <a:pt x="45" y="50"/>
                  <a:pt x="45" y="53"/>
                  <a:pt x="46" y="55"/>
                </a:cubicBezTo>
                <a:cubicBezTo>
                  <a:pt x="46" y="61"/>
                  <a:pt x="46" y="67"/>
                  <a:pt x="49" y="72"/>
                </a:cubicBezTo>
                <a:cubicBezTo>
                  <a:pt x="55" y="83"/>
                  <a:pt x="69" y="86"/>
                  <a:pt x="81" y="87"/>
                </a:cubicBezTo>
                <a:cubicBezTo>
                  <a:pt x="93" y="89"/>
                  <a:pt x="107" y="90"/>
                  <a:pt x="115" y="100"/>
                </a:cubicBezTo>
                <a:cubicBezTo>
                  <a:pt x="119" y="106"/>
                  <a:pt x="120" y="112"/>
                  <a:pt x="122" y="119"/>
                </a:cubicBezTo>
                <a:cubicBezTo>
                  <a:pt x="123" y="123"/>
                  <a:pt x="124" y="128"/>
                  <a:pt x="126" y="133"/>
                </a:cubicBezTo>
                <a:cubicBezTo>
                  <a:pt x="130" y="141"/>
                  <a:pt x="139" y="148"/>
                  <a:pt x="152" y="154"/>
                </a:cubicBezTo>
                <a:cubicBezTo>
                  <a:pt x="155" y="155"/>
                  <a:pt x="158" y="156"/>
                  <a:pt x="160" y="157"/>
                </a:cubicBezTo>
                <a:cubicBezTo>
                  <a:pt x="168" y="160"/>
                  <a:pt x="176" y="163"/>
                  <a:pt x="183" y="168"/>
                </a:cubicBezTo>
                <a:cubicBezTo>
                  <a:pt x="192" y="175"/>
                  <a:pt x="200" y="187"/>
                  <a:pt x="197" y="199"/>
                </a:cubicBezTo>
                <a:lnTo>
                  <a:pt x="196" y="19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7"/>
          <p:cNvSpPr/>
          <p:nvPr/>
        </p:nvSpPr>
        <p:spPr>
          <a:xfrm>
            <a:off x="8120052" y="-70041"/>
            <a:ext cx="1364638" cy="1208684"/>
          </a:xfrm>
          <a:custGeom>
            <a:rect b="b" l="l" r="r" t="t"/>
            <a:pathLst>
              <a:path extrusionOk="0" h="165" w="186">
                <a:moveTo>
                  <a:pt x="160" y="161"/>
                </a:moveTo>
                <a:cubicBezTo>
                  <a:pt x="140" y="154"/>
                  <a:pt x="124" y="137"/>
                  <a:pt x="117" y="117"/>
                </a:cubicBezTo>
                <a:cubicBezTo>
                  <a:pt x="116" y="116"/>
                  <a:pt x="116" y="114"/>
                  <a:pt x="115" y="112"/>
                </a:cubicBezTo>
                <a:cubicBezTo>
                  <a:pt x="114" y="107"/>
                  <a:pt x="113" y="102"/>
                  <a:pt x="109" y="98"/>
                </a:cubicBezTo>
                <a:cubicBezTo>
                  <a:pt x="103" y="89"/>
                  <a:pt x="90" y="87"/>
                  <a:pt x="79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66" y="84"/>
                  <a:pt x="55" y="83"/>
                  <a:pt x="47" y="76"/>
                </a:cubicBezTo>
                <a:cubicBezTo>
                  <a:pt x="38" y="69"/>
                  <a:pt x="35" y="57"/>
                  <a:pt x="34" y="48"/>
                </a:cubicBezTo>
                <a:cubicBezTo>
                  <a:pt x="33" y="46"/>
                  <a:pt x="33" y="44"/>
                  <a:pt x="33" y="42"/>
                </a:cubicBezTo>
                <a:cubicBezTo>
                  <a:pt x="31" y="34"/>
                  <a:pt x="30" y="25"/>
                  <a:pt x="26" y="18"/>
                </a:cubicBezTo>
                <a:cubicBezTo>
                  <a:pt x="21" y="9"/>
                  <a:pt x="11" y="1"/>
                  <a:pt x="0" y="4"/>
                </a:cubicBezTo>
                <a:cubicBezTo>
                  <a:pt x="0" y="3"/>
                  <a:pt x="0" y="3"/>
                  <a:pt x="0" y="3"/>
                </a:cubicBezTo>
                <a:cubicBezTo>
                  <a:pt x="11" y="0"/>
                  <a:pt x="21" y="8"/>
                  <a:pt x="26" y="17"/>
                </a:cubicBezTo>
                <a:cubicBezTo>
                  <a:pt x="30" y="25"/>
                  <a:pt x="32" y="34"/>
                  <a:pt x="33" y="42"/>
                </a:cubicBezTo>
                <a:cubicBezTo>
                  <a:pt x="34" y="44"/>
                  <a:pt x="34" y="46"/>
                  <a:pt x="34" y="48"/>
                </a:cubicBezTo>
                <a:cubicBezTo>
                  <a:pt x="36" y="57"/>
                  <a:pt x="39" y="68"/>
                  <a:pt x="47" y="75"/>
                </a:cubicBezTo>
                <a:cubicBezTo>
                  <a:pt x="56" y="82"/>
                  <a:pt x="67" y="83"/>
                  <a:pt x="77" y="84"/>
                </a:cubicBezTo>
                <a:cubicBezTo>
                  <a:pt x="79" y="85"/>
                  <a:pt x="79" y="85"/>
                  <a:pt x="79" y="85"/>
                </a:cubicBezTo>
                <a:cubicBezTo>
                  <a:pt x="91" y="86"/>
                  <a:pt x="103" y="88"/>
                  <a:pt x="110" y="98"/>
                </a:cubicBezTo>
                <a:cubicBezTo>
                  <a:pt x="113" y="102"/>
                  <a:pt x="115" y="107"/>
                  <a:pt x="116" y="112"/>
                </a:cubicBezTo>
                <a:cubicBezTo>
                  <a:pt x="117" y="114"/>
                  <a:pt x="117" y="115"/>
                  <a:pt x="118" y="117"/>
                </a:cubicBezTo>
                <a:cubicBezTo>
                  <a:pt x="127" y="145"/>
                  <a:pt x="156" y="165"/>
                  <a:pt x="186" y="164"/>
                </a:cubicBezTo>
                <a:cubicBezTo>
                  <a:pt x="186" y="165"/>
                  <a:pt x="186" y="165"/>
                  <a:pt x="186" y="165"/>
                </a:cubicBezTo>
                <a:cubicBezTo>
                  <a:pt x="177" y="165"/>
                  <a:pt x="168" y="164"/>
                  <a:pt x="160" y="1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7"/>
          <p:cNvSpPr/>
          <p:nvPr/>
        </p:nvSpPr>
        <p:spPr>
          <a:xfrm>
            <a:off x="8535941" y="1294594"/>
            <a:ext cx="38994" cy="51986"/>
          </a:xfrm>
          <a:custGeom>
            <a:rect b="b" l="l" r="r" t="t"/>
            <a:pathLst>
              <a:path extrusionOk="0" h="7" w="5">
                <a:moveTo>
                  <a:pt x="3" y="7"/>
                </a:moveTo>
                <a:cubicBezTo>
                  <a:pt x="2" y="7"/>
                  <a:pt x="1" y="7"/>
                  <a:pt x="1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3" y="0"/>
                  <a:pt x="3" y="1"/>
                </a:cubicBezTo>
                <a:cubicBezTo>
                  <a:pt x="4" y="5"/>
                  <a:pt x="4" y="5"/>
                  <a:pt x="4" y="5"/>
                </a:cubicBezTo>
                <a:cubicBezTo>
                  <a:pt x="5" y="6"/>
                  <a:pt x="4" y="7"/>
                  <a:pt x="3" y="7"/>
                </a:cubicBezTo>
                <a:cubicBezTo>
                  <a:pt x="3" y="7"/>
                  <a:pt x="3" y="7"/>
                  <a:pt x="3" y="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7"/>
          <p:cNvSpPr/>
          <p:nvPr/>
        </p:nvSpPr>
        <p:spPr>
          <a:xfrm>
            <a:off x="8483955" y="761739"/>
            <a:ext cx="38994" cy="51986"/>
          </a:xfrm>
          <a:custGeom>
            <a:rect b="b" l="l" r="r" t="t"/>
            <a:pathLst>
              <a:path extrusionOk="0" h="8" w="5">
                <a:moveTo>
                  <a:pt x="3" y="8"/>
                </a:moveTo>
                <a:cubicBezTo>
                  <a:pt x="1" y="8"/>
                  <a:pt x="0" y="7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6"/>
                  <a:pt x="5" y="6"/>
                  <a:pt x="5" y="6"/>
                </a:cubicBezTo>
                <a:cubicBezTo>
                  <a:pt x="5" y="7"/>
                  <a:pt x="4" y="8"/>
                  <a:pt x="3" y="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8587927" y="709753"/>
            <a:ext cx="38994" cy="77980"/>
          </a:xfrm>
          <a:custGeom>
            <a:rect b="b" l="l" r="r" t="t"/>
            <a:pathLst>
              <a:path extrusionOk="0" h="11" w="4">
                <a:moveTo>
                  <a:pt x="2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7"/>
          <p:cNvSpPr/>
          <p:nvPr/>
        </p:nvSpPr>
        <p:spPr>
          <a:xfrm>
            <a:off x="8561934" y="878704"/>
            <a:ext cx="25993" cy="77980"/>
          </a:xfrm>
          <a:custGeom>
            <a:rect b="b" l="l" r="r" t="t"/>
            <a:pathLst>
              <a:path extrusionOk="0" h="11" w="4">
                <a:moveTo>
                  <a:pt x="2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7"/>
          <p:cNvSpPr/>
          <p:nvPr/>
        </p:nvSpPr>
        <p:spPr>
          <a:xfrm>
            <a:off x="8444972" y="878704"/>
            <a:ext cx="25993" cy="64987"/>
          </a:xfrm>
          <a:custGeom>
            <a:rect b="b" l="l" r="r" t="t"/>
            <a:pathLst>
              <a:path extrusionOk="0" h="8" w="4">
                <a:moveTo>
                  <a:pt x="2" y="8"/>
                </a:moveTo>
                <a:cubicBezTo>
                  <a:pt x="1" y="8"/>
                  <a:pt x="0" y="7"/>
                  <a:pt x="0" y="6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6"/>
                  <a:pt x="4" y="6"/>
                  <a:pt x="4" y="6"/>
                </a:cubicBezTo>
                <a:cubicBezTo>
                  <a:pt x="4" y="7"/>
                  <a:pt x="3" y="8"/>
                  <a:pt x="2" y="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7"/>
          <p:cNvSpPr/>
          <p:nvPr/>
        </p:nvSpPr>
        <p:spPr>
          <a:xfrm>
            <a:off x="8730895" y="878704"/>
            <a:ext cx="25993" cy="77979"/>
          </a:xfrm>
          <a:custGeom>
            <a:rect b="b" l="l" r="r" t="t"/>
            <a:pathLst>
              <a:path extrusionOk="0" h="12" w="5">
                <a:moveTo>
                  <a:pt x="3" y="12"/>
                </a:moveTo>
                <a:cubicBezTo>
                  <a:pt x="2" y="12"/>
                  <a:pt x="1" y="12"/>
                  <a:pt x="1" y="10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1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1"/>
                  <a:pt x="4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7"/>
          <p:cNvSpPr/>
          <p:nvPr/>
        </p:nvSpPr>
        <p:spPr>
          <a:xfrm>
            <a:off x="8691899" y="1060656"/>
            <a:ext cx="25993" cy="77979"/>
          </a:xfrm>
          <a:custGeom>
            <a:rect b="b" l="l" r="r" t="t"/>
            <a:pathLst>
              <a:path extrusionOk="0" h="12" w="4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3" y="12"/>
                  <a:pt x="2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7"/>
          <p:cNvSpPr/>
          <p:nvPr/>
        </p:nvSpPr>
        <p:spPr>
          <a:xfrm>
            <a:off x="8561934" y="1047664"/>
            <a:ext cx="38994" cy="77980"/>
          </a:xfrm>
          <a:custGeom>
            <a:rect b="b" l="l" r="r" t="t"/>
            <a:pathLst>
              <a:path extrusionOk="0" h="11" w="5">
                <a:moveTo>
                  <a:pt x="2" y="11"/>
                </a:move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8"/>
                </a:cubicBezTo>
                <a:cubicBezTo>
                  <a:pt x="1" y="2"/>
                  <a:pt x="1" y="2"/>
                  <a:pt x="1" y="2"/>
                </a:cubicBezTo>
                <a:cubicBezTo>
                  <a:pt x="1" y="0"/>
                  <a:pt x="2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7"/>
          <p:cNvSpPr/>
          <p:nvPr/>
        </p:nvSpPr>
        <p:spPr>
          <a:xfrm>
            <a:off x="8704902" y="683760"/>
            <a:ext cx="38994" cy="90980"/>
          </a:xfrm>
          <a:custGeom>
            <a:rect b="b" l="l" r="r" t="t"/>
            <a:pathLst>
              <a:path extrusionOk="0" h="12" w="5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0"/>
                  <a:pt x="1" y="0"/>
                  <a:pt x="2" y="0"/>
                </a:cubicBezTo>
                <a:cubicBezTo>
                  <a:pt x="4" y="0"/>
                  <a:pt x="5" y="0"/>
                  <a:pt x="5" y="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1"/>
                  <a:pt x="4" y="12"/>
                  <a:pt x="2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7"/>
          <p:cNvSpPr/>
          <p:nvPr/>
        </p:nvSpPr>
        <p:spPr>
          <a:xfrm>
            <a:off x="8418978" y="1021671"/>
            <a:ext cx="51986" cy="77979"/>
          </a:xfrm>
          <a:custGeom>
            <a:rect b="b" l="l" r="r" t="t"/>
            <a:pathLst>
              <a:path extrusionOk="0" h="10" w="6">
                <a:moveTo>
                  <a:pt x="4" y="10"/>
                </a:moveTo>
                <a:cubicBezTo>
                  <a:pt x="2" y="10"/>
                  <a:pt x="1" y="9"/>
                  <a:pt x="1" y="8"/>
                </a:cubicBezTo>
                <a:cubicBezTo>
                  <a:pt x="1" y="2"/>
                  <a:pt x="1" y="2"/>
                  <a:pt x="1" y="2"/>
                </a:cubicBezTo>
                <a:cubicBezTo>
                  <a:pt x="0" y="1"/>
                  <a:pt x="1" y="0"/>
                  <a:pt x="2" y="0"/>
                </a:cubicBezTo>
                <a:cubicBezTo>
                  <a:pt x="4" y="0"/>
                  <a:pt x="5" y="0"/>
                  <a:pt x="5" y="2"/>
                </a:cubicBezTo>
                <a:cubicBezTo>
                  <a:pt x="6" y="8"/>
                  <a:pt x="6" y="8"/>
                  <a:pt x="6" y="8"/>
                </a:cubicBezTo>
                <a:cubicBezTo>
                  <a:pt x="6" y="9"/>
                  <a:pt x="5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7"/>
          <p:cNvSpPr/>
          <p:nvPr/>
        </p:nvSpPr>
        <p:spPr>
          <a:xfrm>
            <a:off x="8302003" y="943692"/>
            <a:ext cx="38994" cy="77980"/>
          </a:xfrm>
          <a:custGeom>
            <a:rect b="b" l="l" r="r" t="t"/>
            <a:pathLst>
              <a:path extrusionOk="0" h="11" w="4">
                <a:moveTo>
                  <a:pt x="2" y="11"/>
                </a:moveTo>
                <a:cubicBezTo>
                  <a:pt x="1" y="11"/>
                  <a:pt x="0" y="10"/>
                  <a:pt x="0" y="8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8"/>
                  <a:pt x="4" y="8"/>
                  <a:pt x="4" y="8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7"/>
          <p:cNvSpPr/>
          <p:nvPr/>
        </p:nvSpPr>
        <p:spPr>
          <a:xfrm>
            <a:off x="8561934" y="1203623"/>
            <a:ext cx="38994" cy="77980"/>
          </a:xfrm>
          <a:custGeom>
            <a:rect b="b" l="l" r="r" t="t"/>
            <a:pathLst>
              <a:path extrusionOk="0" h="11" w="5">
                <a:moveTo>
                  <a:pt x="3" y="11"/>
                </a:moveTo>
                <a:cubicBezTo>
                  <a:pt x="1" y="11"/>
                  <a:pt x="0" y="11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1"/>
                </a:cubicBezTo>
                <a:cubicBezTo>
                  <a:pt x="3" y="11"/>
                  <a:pt x="3" y="11"/>
                  <a:pt x="3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7"/>
          <p:cNvSpPr/>
          <p:nvPr/>
        </p:nvSpPr>
        <p:spPr>
          <a:xfrm>
            <a:off x="8795871" y="956683"/>
            <a:ext cx="38994" cy="90980"/>
          </a:xfrm>
          <a:custGeom>
            <a:rect b="b" l="l" r="r" t="t"/>
            <a:pathLst>
              <a:path extrusionOk="0" h="12" w="5">
                <a:moveTo>
                  <a:pt x="3" y="12"/>
                </a:moveTo>
                <a:cubicBezTo>
                  <a:pt x="1" y="12"/>
                  <a:pt x="0" y="11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2"/>
                </a:cubicBezTo>
                <a:cubicBezTo>
                  <a:pt x="3" y="12"/>
                  <a:pt x="3" y="12"/>
                  <a:pt x="3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7"/>
          <p:cNvSpPr/>
          <p:nvPr/>
        </p:nvSpPr>
        <p:spPr>
          <a:xfrm>
            <a:off x="8730895" y="1164629"/>
            <a:ext cx="25993" cy="64987"/>
          </a:xfrm>
          <a:custGeom>
            <a:rect b="b" l="l" r="r" t="t"/>
            <a:pathLst>
              <a:path extrusionOk="0" h="9" w="4">
                <a:moveTo>
                  <a:pt x="2" y="9"/>
                </a:moveTo>
                <a:cubicBezTo>
                  <a:pt x="1" y="9"/>
                  <a:pt x="0" y="8"/>
                  <a:pt x="0" y="7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7"/>
                  <a:pt x="4" y="7"/>
                  <a:pt x="4" y="7"/>
                </a:cubicBezTo>
                <a:cubicBezTo>
                  <a:pt x="4" y="8"/>
                  <a:pt x="3" y="9"/>
                  <a:pt x="2" y="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7"/>
          <p:cNvSpPr/>
          <p:nvPr/>
        </p:nvSpPr>
        <p:spPr>
          <a:xfrm>
            <a:off x="8639913" y="1294594"/>
            <a:ext cx="38994" cy="64987"/>
          </a:xfrm>
          <a:custGeom>
            <a:rect b="b" l="l" r="r" t="t"/>
            <a:pathLst>
              <a:path extrusionOk="0" h="9" w="6">
                <a:moveTo>
                  <a:pt x="3" y="9"/>
                </a:moveTo>
                <a:cubicBezTo>
                  <a:pt x="2" y="9"/>
                  <a:pt x="1" y="9"/>
                  <a:pt x="1" y="8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1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5" y="7"/>
                  <a:pt x="5" y="7"/>
                  <a:pt x="5" y="7"/>
                </a:cubicBezTo>
                <a:cubicBezTo>
                  <a:pt x="6" y="8"/>
                  <a:pt x="5" y="9"/>
                  <a:pt x="4" y="9"/>
                </a:cubicBezTo>
                <a:cubicBezTo>
                  <a:pt x="3" y="9"/>
                  <a:pt x="3" y="9"/>
                  <a:pt x="3" y="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7"/>
          <p:cNvSpPr/>
          <p:nvPr/>
        </p:nvSpPr>
        <p:spPr>
          <a:xfrm>
            <a:off x="8405976" y="1177630"/>
            <a:ext cx="38994" cy="103973"/>
          </a:xfrm>
          <a:custGeom>
            <a:rect b="b" l="l" r="r" t="t"/>
            <a:pathLst>
              <a:path extrusionOk="0" h="14" w="4">
                <a:moveTo>
                  <a:pt x="2" y="14"/>
                </a:moveTo>
                <a:cubicBezTo>
                  <a:pt x="1" y="14"/>
                  <a:pt x="0" y="13"/>
                  <a:pt x="0" y="11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11"/>
                  <a:pt x="4" y="11"/>
                  <a:pt x="4" y="11"/>
                </a:cubicBezTo>
                <a:cubicBezTo>
                  <a:pt x="4" y="13"/>
                  <a:pt x="3" y="14"/>
                  <a:pt x="2" y="1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7"/>
          <p:cNvSpPr/>
          <p:nvPr/>
        </p:nvSpPr>
        <p:spPr>
          <a:xfrm>
            <a:off x="8808874" y="787733"/>
            <a:ext cx="38994" cy="90980"/>
          </a:xfrm>
          <a:custGeom>
            <a:rect b="b" l="l" r="r" t="t"/>
            <a:pathLst>
              <a:path extrusionOk="0" h="12" w="5">
                <a:moveTo>
                  <a:pt x="3" y="12"/>
                </a:moveTo>
                <a:cubicBezTo>
                  <a:pt x="1" y="12"/>
                  <a:pt x="1" y="11"/>
                  <a:pt x="1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1"/>
                  <a:pt x="4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7"/>
          <p:cNvSpPr/>
          <p:nvPr/>
        </p:nvSpPr>
        <p:spPr>
          <a:xfrm>
            <a:off x="7314268" y="3672971"/>
            <a:ext cx="2105435" cy="3522074"/>
          </a:xfrm>
          <a:custGeom>
            <a:rect b="b" l="l" r="r" t="t"/>
            <a:pathLst>
              <a:path extrusionOk="0" h="479" w="287">
                <a:moveTo>
                  <a:pt x="169" y="22"/>
                </a:moveTo>
                <a:cubicBezTo>
                  <a:pt x="149" y="41"/>
                  <a:pt x="142" y="71"/>
                  <a:pt x="123" y="92"/>
                </a:cubicBezTo>
                <a:cubicBezTo>
                  <a:pt x="93" y="128"/>
                  <a:pt x="35" y="138"/>
                  <a:pt x="14" y="180"/>
                </a:cubicBezTo>
                <a:cubicBezTo>
                  <a:pt x="0" y="209"/>
                  <a:pt x="8" y="244"/>
                  <a:pt x="18" y="274"/>
                </a:cubicBezTo>
                <a:cubicBezTo>
                  <a:pt x="29" y="305"/>
                  <a:pt x="42" y="336"/>
                  <a:pt x="37" y="368"/>
                </a:cubicBezTo>
                <a:cubicBezTo>
                  <a:pt x="35" y="385"/>
                  <a:pt x="27" y="401"/>
                  <a:pt x="23" y="418"/>
                </a:cubicBezTo>
                <a:cubicBezTo>
                  <a:pt x="19" y="435"/>
                  <a:pt x="21" y="455"/>
                  <a:pt x="33" y="467"/>
                </a:cubicBezTo>
                <a:cubicBezTo>
                  <a:pt x="45" y="479"/>
                  <a:pt x="65" y="479"/>
                  <a:pt x="80" y="473"/>
                </a:cubicBezTo>
                <a:cubicBezTo>
                  <a:pt x="96" y="467"/>
                  <a:pt x="108" y="455"/>
                  <a:pt x="119" y="442"/>
                </a:cubicBezTo>
                <a:cubicBezTo>
                  <a:pt x="185" y="369"/>
                  <a:pt x="230" y="279"/>
                  <a:pt x="268" y="187"/>
                </a:cubicBezTo>
                <a:cubicBezTo>
                  <a:pt x="277" y="165"/>
                  <a:pt x="285" y="143"/>
                  <a:pt x="286" y="120"/>
                </a:cubicBezTo>
                <a:cubicBezTo>
                  <a:pt x="287" y="91"/>
                  <a:pt x="274" y="63"/>
                  <a:pt x="267" y="35"/>
                </a:cubicBezTo>
                <a:cubicBezTo>
                  <a:pt x="261" y="9"/>
                  <a:pt x="240" y="0"/>
                  <a:pt x="213" y="2"/>
                </a:cubicBezTo>
                <a:cubicBezTo>
                  <a:pt x="197" y="3"/>
                  <a:pt x="181" y="10"/>
                  <a:pt x="169" y="2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7"/>
          <p:cNvSpPr/>
          <p:nvPr/>
        </p:nvSpPr>
        <p:spPr>
          <a:xfrm>
            <a:off x="8574937" y="3218088"/>
            <a:ext cx="1078715" cy="1052728"/>
          </a:xfrm>
          <a:custGeom>
            <a:rect b="b" l="l" r="r" t="t"/>
            <a:pathLst>
              <a:path extrusionOk="0" h="143" w="147">
                <a:moveTo>
                  <a:pt x="103" y="17"/>
                </a:moveTo>
                <a:cubicBezTo>
                  <a:pt x="89" y="7"/>
                  <a:pt x="72" y="0"/>
                  <a:pt x="54" y="2"/>
                </a:cubicBezTo>
                <a:cubicBezTo>
                  <a:pt x="37" y="4"/>
                  <a:pt x="20" y="15"/>
                  <a:pt x="11" y="30"/>
                </a:cubicBezTo>
                <a:cubicBezTo>
                  <a:pt x="2" y="46"/>
                  <a:pt x="0" y="65"/>
                  <a:pt x="5" y="82"/>
                </a:cubicBezTo>
                <a:cubicBezTo>
                  <a:pt x="11" y="106"/>
                  <a:pt x="30" y="127"/>
                  <a:pt x="54" y="135"/>
                </a:cubicBezTo>
                <a:cubicBezTo>
                  <a:pt x="78" y="143"/>
                  <a:pt x="106" y="137"/>
                  <a:pt x="124" y="119"/>
                </a:cubicBezTo>
                <a:cubicBezTo>
                  <a:pt x="138" y="105"/>
                  <a:pt x="147" y="82"/>
                  <a:pt x="144" y="62"/>
                </a:cubicBezTo>
                <a:cubicBezTo>
                  <a:pt x="143" y="54"/>
                  <a:pt x="137" y="50"/>
                  <a:pt x="131" y="44"/>
                </a:cubicBezTo>
                <a:cubicBezTo>
                  <a:pt x="122" y="35"/>
                  <a:pt x="114" y="25"/>
                  <a:pt x="103" y="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7"/>
          <p:cNvSpPr/>
          <p:nvPr/>
        </p:nvSpPr>
        <p:spPr>
          <a:xfrm>
            <a:off x="7964094" y="3711958"/>
            <a:ext cx="1975468" cy="2443354"/>
          </a:xfrm>
          <a:custGeom>
            <a:rect b="b" l="l" r="r" t="t"/>
            <a:pathLst>
              <a:path extrusionOk="0" h="332" w="270">
                <a:moveTo>
                  <a:pt x="131" y="41"/>
                </a:moveTo>
                <a:cubicBezTo>
                  <a:pt x="109" y="65"/>
                  <a:pt x="100" y="100"/>
                  <a:pt x="73" y="118"/>
                </a:cubicBezTo>
                <a:cubicBezTo>
                  <a:pt x="58" y="128"/>
                  <a:pt x="40" y="132"/>
                  <a:pt x="26" y="142"/>
                </a:cubicBezTo>
                <a:cubicBezTo>
                  <a:pt x="8" y="156"/>
                  <a:pt x="0" y="179"/>
                  <a:pt x="1" y="201"/>
                </a:cubicBezTo>
                <a:cubicBezTo>
                  <a:pt x="2" y="223"/>
                  <a:pt x="11" y="245"/>
                  <a:pt x="25" y="262"/>
                </a:cubicBezTo>
                <a:cubicBezTo>
                  <a:pt x="38" y="280"/>
                  <a:pt x="54" y="296"/>
                  <a:pt x="70" y="311"/>
                </a:cubicBezTo>
                <a:cubicBezTo>
                  <a:pt x="81" y="321"/>
                  <a:pt x="94" y="332"/>
                  <a:pt x="109" y="331"/>
                </a:cubicBezTo>
                <a:cubicBezTo>
                  <a:pt x="122" y="331"/>
                  <a:pt x="133" y="322"/>
                  <a:pt x="142" y="313"/>
                </a:cubicBezTo>
                <a:cubicBezTo>
                  <a:pt x="167" y="287"/>
                  <a:pt x="184" y="254"/>
                  <a:pt x="201" y="221"/>
                </a:cubicBezTo>
                <a:cubicBezTo>
                  <a:pt x="218" y="187"/>
                  <a:pt x="235" y="152"/>
                  <a:pt x="246" y="116"/>
                </a:cubicBezTo>
                <a:cubicBezTo>
                  <a:pt x="254" y="91"/>
                  <a:pt x="270" y="42"/>
                  <a:pt x="251" y="19"/>
                </a:cubicBezTo>
                <a:cubicBezTo>
                  <a:pt x="234" y="0"/>
                  <a:pt x="194" y="5"/>
                  <a:pt x="173" y="12"/>
                </a:cubicBezTo>
                <a:cubicBezTo>
                  <a:pt x="157" y="18"/>
                  <a:pt x="142" y="27"/>
                  <a:pt x="131" y="4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7"/>
          <p:cNvSpPr/>
          <p:nvPr/>
        </p:nvSpPr>
        <p:spPr>
          <a:xfrm>
            <a:off x="8107062" y="3880916"/>
            <a:ext cx="1741534" cy="1962489"/>
          </a:xfrm>
          <a:custGeom>
            <a:rect b="b" l="l" r="r" t="t"/>
            <a:pathLst>
              <a:path extrusionOk="0" h="266" w="236">
                <a:moveTo>
                  <a:pt x="7" y="148"/>
                </a:moveTo>
                <a:cubicBezTo>
                  <a:pt x="12" y="137"/>
                  <a:pt x="21" y="128"/>
                  <a:pt x="31" y="123"/>
                </a:cubicBezTo>
                <a:cubicBezTo>
                  <a:pt x="36" y="120"/>
                  <a:pt x="42" y="119"/>
                  <a:pt x="47" y="117"/>
                </a:cubicBezTo>
                <a:cubicBezTo>
                  <a:pt x="54" y="115"/>
                  <a:pt x="61" y="113"/>
                  <a:pt x="67" y="109"/>
                </a:cubicBezTo>
                <a:cubicBezTo>
                  <a:pt x="78" y="102"/>
                  <a:pt x="85" y="90"/>
                  <a:pt x="91" y="78"/>
                </a:cubicBezTo>
                <a:cubicBezTo>
                  <a:pt x="92" y="74"/>
                  <a:pt x="94" y="71"/>
                  <a:pt x="96" y="67"/>
                </a:cubicBezTo>
                <a:cubicBezTo>
                  <a:pt x="110" y="43"/>
                  <a:pt x="131" y="24"/>
                  <a:pt x="156" y="13"/>
                </a:cubicBezTo>
                <a:cubicBezTo>
                  <a:pt x="181" y="2"/>
                  <a:pt x="210" y="0"/>
                  <a:pt x="236" y="6"/>
                </a:cubicBezTo>
                <a:cubicBezTo>
                  <a:pt x="236" y="7"/>
                  <a:pt x="236" y="7"/>
                  <a:pt x="236" y="7"/>
                </a:cubicBezTo>
                <a:cubicBezTo>
                  <a:pt x="210" y="1"/>
                  <a:pt x="182" y="4"/>
                  <a:pt x="157" y="15"/>
                </a:cubicBezTo>
                <a:cubicBezTo>
                  <a:pt x="132" y="26"/>
                  <a:pt x="111" y="45"/>
                  <a:pt x="98" y="68"/>
                </a:cubicBezTo>
                <a:cubicBezTo>
                  <a:pt x="96" y="71"/>
                  <a:pt x="94" y="75"/>
                  <a:pt x="92" y="78"/>
                </a:cubicBezTo>
                <a:cubicBezTo>
                  <a:pt x="86" y="90"/>
                  <a:pt x="79" y="103"/>
                  <a:pt x="68" y="110"/>
                </a:cubicBezTo>
                <a:cubicBezTo>
                  <a:pt x="62" y="114"/>
                  <a:pt x="55" y="116"/>
                  <a:pt x="48" y="119"/>
                </a:cubicBezTo>
                <a:cubicBezTo>
                  <a:pt x="42" y="120"/>
                  <a:pt x="37" y="122"/>
                  <a:pt x="32" y="124"/>
                </a:cubicBezTo>
                <a:cubicBezTo>
                  <a:pt x="12" y="134"/>
                  <a:pt x="0" y="157"/>
                  <a:pt x="3" y="181"/>
                </a:cubicBezTo>
                <a:cubicBezTo>
                  <a:pt x="5" y="202"/>
                  <a:pt x="18" y="223"/>
                  <a:pt x="38" y="238"/>
                </a:cubicBezTo>
                <a:cubicBezTo>
                  <a:pt x="53" y="250"/>
                  <a:pt x="74" y="259"/>
                  <a:pt x="100" y="264"/>
                </a:cubicBezTo>
                <a:cubicBezTo>
                  <a:pt x="100" y="266"/>
                  <a:pt x="100" y="266"/>
                  <a:pt x="100" y="266"/>
                </a:cubicBezTo>
                <a:cubicBezTo>
                  <a:pt x="73" y="260"/>
                  <a:pt x="53" y="251"/>
                  <a:pt x="37" y="239"/>
                </a:cubicBezTo>
                <a:cubicBezTo>
                  <a:pt x="16" y="224"/>
                  <a:pt x="4" y="203"/>
                  <a:pt x="1" y="181"/>
                </a:cubicBezTo>
                <a:cubicBezTo>
                  <a:pt x="0" y="170"/>
                  <a:pt x="2" y="158"/>
                  <a:pt x="7" y="1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7"/>
          <p:cNvSpPr/>
          <p:nvPr/>
        </p:nvSpPr>
        <p:spPr>
          <a:xfrm>
            <a:off x="-558467" y="-817172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7"/>
          <p:cNvSpPr/>
          <p:nvPr/>
        </p:nvSpPr>
        <p:spPr>
          <a:xfrm>
            <a:off x="1004460" y="291946"/>
            <a:ext cx="38994" cy="64987"/>
          </a:xfrm>
          <a:custGeom>
            <a:rect b="b" l="l" r="r" t="t"/>
            <a:pathLst>
              <a:path extrusionOk="0" h="8" w="4">
                <a:moveTo>
                  <a:pt x="2" y="8"/>
                </a:moveTo>
                <a:cubicBezTo>
                  <a:pt x="1" y="8"/>
                  <a:pt x="0" y="7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6"/>
                  <a:pt x="4" y="6"/>
                  <a:pt x="4" y="6"/>
                </a:cubicBezTo>
                <a:cubicBezTo>
                  <a:pt x="4" y="7"/>
                  <a:pt x="3" y="8"/>
                  <a:pt x="2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7"/>
          <p:cNvSpPr/>
          <p:nvPr/>
        </p:nvSpPr>
        <p:spPr>
          <a:xfrm>
            <a:off x="1108432" y="239960"/>
            <a:ext cx="38994" cy="90980"/>
          </a:xfrm>
          <a:custGeom>
            <a:rect b="b" l="l" r="r" t="t"/>
            <a:pathLst>
              <a:path extrusionOk="0" h="11" w="5">
                <a:moveTo>
                  <a:pt x="3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7"/>
          <p:cNvSpPr/>
          <p:nvPr/>
        </p:nvSpPr>
        <p:spPr>
          <a:xfrm>
            <a:off x="1082439" y="408920"/>
            <a:ext cx="38994" cy="90980"/>
          </a:xfrm>
          <a:custGeom>
            <a:rect b="b" l="l" r="r" t="t"/>
            <a:pathLst>
              <a:path extrusionOk="0" h="12" w="5">
                <a:moveTo>
                  <a:pt x="3" y="12"/>
                </a:moveTo>
                <a:cubicBezTo>
                  <a:pt x="1" y="12"/>
                  <a:pt x="0" y="11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9"/>
                  <a:pt x="5" y="9"/>
                  <a:pt x="5" y="9"/>
                </a:cubicBezTo>
                <a:cubicBezTo>
                  <a:pt x="5" y="11"/>
                  <a:pt x="4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7"/>
          <p:cNvSpPr/>
          <p:nvPr/>
        </p:nvSpPr>
        <p:spPr>
          <a:xfrm>
            <a:off x="965477" y="434913"/>
            <a:ext cx="38994" cy="38994"/>
          </a:xfrm>
          <a:custGeom>
            <a:rect b="b" l="l" r="r" t="t"/>
            <a:pathLst>
              <a:path extrusionOk="0" h="7" w="5">
                <a:moveTo>
                  <a:pt x="3" y="7"/>
                </a:moveTo>
                <a:cubicBezTo>
                  <a:pt x="1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5"/>
                  <a:pt x="5" y="5"/>
                  <a:pt x="5" y="5"/>
                </a:cubicBezTo>
                <a:cubicBezTo>
                  <a:pt x="5" y="6"/>
                  <a:pt x="4" y="7"/>
                  <a:pt x="3" y="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7"/>
          <p:cNvSpPr/>
          <p:nvPr/>
        </p:nvSpPr>
        <p:spPr>
          <a:xfrm>
            <a:off x="1251400" y="421912"/>
            <a:ext cx="38994" cy="90980"/>
          </a:xfrm>
          <a:custGeom>
            <a:rect b="b" l="l" r="r" t="t"/>
            <a:pathLst>
              <a:path extrusionOk="0" h="12" w="6">
                <a:moveTo>
                  <a:pt x="3" y="12"/>
                </a:moveTo>
                <a:cubicBezTo>
                  <a:pt x="2" y="12"/>
                  <a:pt x="1" y="11"/>
                  <a:pt x="1" y="10"/>
                </a:cubicBezTo>
                <a:cubicBezTo>
                  <a:pt x="1" y="2"/>
                  <a:pt x="1" y="2"/>
                  <a:pt x="1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6" y="9"/>
                  <a:pt x="6" y="9"/>
                  <a:pt x="6" y="9"/>
                </a:cubicBezTo>
                <a:cubicBezTo>
                  <a:pt x="6" y="11"/>
                  <a:pt x="5" y="12"/>
                  <a:pt x="4" y="12"/>
                </a:cubicBezTo>
                <a:cubicBezTo>
                  <a:pt x="4" y="12"/>
                  <a:pt x="4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7"/>
          <p:cNvSpPr/>
          <p:nvPr/>
        </p:nvSpPr>
        <p:spPr>
          <a:xfrm>
            <a:off x="1212404" y="603864"/>
            <a:ext cx="38994" cy="77979"/>
          </a:xfrm>
          <a:custGeom>
            <a:rect b="b" l="l" r="r" t="t"/>
            <a:pathLst>
              <a:path extrusionOk="0" h="12" w="5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1"/>
                  <a:pt x="4" y="12"/>
                  <a:pt x="2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7"/>
          <p:cNvSpPr/>
          <p:nvPr/>
        </p:nvSpPr>
        <p:spPr>
          <a:xfrm>
            <a:off x="1082439" y="590872"/>
            <a:ext cx="51986" cy="77980"/>
          </a:xfrm>
          <a:custGeom>
            <a:rect b="b" l="l" r="r" t="t"/>
            <a:pathLst>
              <a:path extrusionOk="0" h="11" w="6">
                <a:moveTo>
                  <a:pt x="3" y="11"/>
                </a:move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1" y="2"/>
                  <a:pt x="1" y="2"/>
                  <a:pt x="1" y="2"/>
                </a:cubicBezTo>
                <a:cubicBezTo>
                  <a:pt x="1" y="1"/>
                  <a:pt x="2" y="0"/>
                  <a:pt x="4" y="0"/>
                </a:cubicBezTo>
                <a:cubicBezTo>
                  <a:pt x="5" y="0"/>
                  <a:pt x="6" y="1"/>
                  <a:pt x="5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7"/>
          <p:cNvSpPr/>
          <p:nvPr/>
        </p:nvSpPr>
        <p:spPr>
          <a:xfrm>
            <a:off x="1238397" y="226968"/>
            <a:ext cx="25993" cy="90980"/>
          </a:xfrm>
          <a:custGeom>
            <a:rect b="b" l="l" r="r" t="t"/>
            <a:pathLst>
              <a:path extrusionOk="0" h="13" w="4">
                <a:moveTo>
                  <a:pt x="2" y="13"/>
                </a:moveTo>
                <a:cubicBezTo>
                  <a:pt x="1" y="13"/>
                  <a:pt x="0" y="12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2"/>
                  <a:pt x="3" y="13"/>
                  <a:pt x="2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7"/>
          <p:cNvSpPr/>
          <p:nvPr/>
        </p:nvSpPr>
        <p:spPr>
          <a:xfrm>
            <a:off x="952474" y="564879"/>
            <a:ext cx="38994" cy="77980"/>
          </a:xfrm>
          <a:custGeom>
            <a:rect b="b" l="l" r="r" t="t"/>
            <a:pathLst>
              <a:path extrusionOk="0" h="11" w="5">
                <a:moveTo>
                  <a:pt x="3" y="11"/>
                </a:moveTo>
                <a:cubicBezTo>
                  <a:pt x="2" y="11"/>
                  <a:pt x="1" y="10"/>
                  <a:pt x="1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5" y="2"/>
                </a:cubicBezTo>
                <a:cubicBezTo>
                  <a:pt x="5" y="8"/>
                  <a:pt x="5" y="8"/>
                  <a:pt x="5" y="8"/>
                </a:cubicBezTo>
                <a:cubicBezTo>
                  <a:pt x="5" y="9"/>
                  <a:pt x="5" y="10"/>
                  <a:pt x="3" y="11"/>
                </a:cubicBezTo>
                <a:cubicBezTo>
                  <a:pt x="3" y="11"/>
                  <a:pt x="3" y="11"/>
                  <a:pt x="3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7"/>
          <p:cNvSpPr/>
          <p:nvPr/>
        </p:nvSpPr>
        <p:spPr>
          <a:xfrm>
            <a:off x="835512" y="473898"/>
            <a:ext cx="25993" cy="90980"/>
          </a:xfrm>
          <a:custGeom>
            <a:rect b="b" l="l" r="r" t="t"/>
            <a:pathLst>
              <a:path extrusionOk="0" h="11" w="4">
                <a:moveTo>
                  <a:pt x="2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7"/>
          <p:cNvSpPr/>
          <p:nvPr/>
        </p:nvSpPr>
        <p:spPr>
          <a:xfrm>
            <a:off x="1082439" y="746831"/>
            <a:ext cx="38994" cy="90980"/>
          </a:xfrm>
          <a:custGeom>
            <a:rect b="b" l="l" r="r" t="t"/>
            <a:pathLst>
              <a:path extrusionOk="0" h="12" w="5">
                <a:moveTo>
                  <a:pt x="3" y="12"/>
                </a:moveTo>
                <a:cubicBezTo>
                  <a:pt x="2" y="12"/>
                  <a:pt x="1" y="11"/>
                  <a:pt x="1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5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1"/>
                  <a:pt x="5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7"/>
          <p:cNvSpPr/>
          <p:nvPr/>
        </p:nvSpPr>
        <p:spPr>
          <a:xfrm>
            <a:off x="1316377" y="499891"/>
            <a:ext cx="25993" cy="77979"/>
          </a:xfrm>
          <a:custGeom>
            <a:rect b="b" l="l" r="r" t="t"/>
            <a:pathLst>
              <a:path extrusionOk="0" h="12" w="4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3" y="12"/>
                  <a:pt x="2" y="12"/>
                </a:cubicBezTo>
                <a:cubicBezTo>
                  <a:pt x="2" y="12"/>
                  <a:pt x="2" y="12"/>
                  <a:pt x="2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7"/>
          <p:cNvSpPr/>
          <p:nvPr/>
        </p:nvSpPr>
        <p:spPr>
          <a:xfrm>
            <a:off x="1251400" y="707836"/>
            <a:ext cx="25993" cy="64987"/>
          </a:xfrm>
          <a:custGeom>
            <a:rect b="b" l="l" r="r" t="t"/>
            <a:pathLst>
              <a:path extrusionOk="0" h="9" w="5">
                <a:moveTo>
                  <a:pt x="2" y="9"/>
                </a:moveTo>
                <a:cubicBezTo>
                  <a:pt x="1" y="9"/>
                  <a:pt x="0" y="8"/>
                  <a:pt x="0" y="7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7"/>
                  <a:pt x="5" y="7"/>
                  <a:pt x="5" y="7"/>
                </a:cubicBezTo>
                <a:cubicBezTo>
                  <a:pt x="5" y="8"/>
                  <a:pt x="4" y="9"/>
                  <a:pt x="2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7"/>
          <p:cNvSpPr/>
          <p:nvPr/>
        </p:nvSpPr>
        <p:spPr>
          <a:xfrm>
            <a:off x="1160418" y="837802"/>
            <a:ext cx="38994" cy="77979"/>
          </a:xfrm>
          <a:custGeom>
            <a:rect b="b" l="l" r="r" t="t"/>
            <a:pathLst>
              <a:path extrusionOk="0" h="10" w="6">
                <a:moveTo>
                  <a:pt x="4" y="10"/>
                </a:moveTo>
                <a:cubicBezTo>
                  <a:pt x="3" y="10"/>
                  <a:pt x="2" y="9"/>
                  <a:pt x="2" y="8"/>
                </a:cubicBezTo>
                <a:cubicBezTo>
                  <a:pt x="1" y="3"/>
                  <a:pt x="1" y="3"/>
                  <a:pt x="1" y="3"/>
                </a:cubicBezTo>
                <a:cubicBezTo>
                  <a:pt x="0" y="2"/>
                  <a:pt x="1" y="1"/>
                  <a:pt x="2" y="1"/>
                </a:cubicBezTo>
                <a:cubicBezTo>
                  <a:pt x="3" y="0"/>
                  <a:pt x="4" y="1"/>
                  <a:pt x="5" y="2"/>
                </a:cubicBezTo>
                <a:cubicBezTo>
                  <a:pt x="6" y="7"/>
                  <a:pt x="6" y="7"/>
                  <a:pt x="6" y="7"/>
                </a:cubicBezTo>
                <a:cubicBezTo>
                  <a:pt x="6" y="8"/>
                  <a:pt x="5" y="9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7"/>
          <p:cNvSpPr/>
          <p:nvPr/>
        </p:nvSpPr>
        <p:spPr>
          <a:xfrm>
            <a:off x="926481" y="720838"/>
            <a:ext cx="38994" cy="90980"/>
          </a:xfrm>
          <a:custGeom>
            <a:rect b="b" l="l" r="r" t="t"/>
            <a:pathLst>
              <a:path extrusionOk="0" h="13" w="5">
                <a:moveTo>
                  <a:pt x="3" y="13"/>
                </a:moveTo>
                <a:cubicBezTo>
                  <a:pt x="1" y="13"/>
                  <a:pt x="0" y="12"/>
                  <a:pt x="0" y="11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11"/>
                  <a:pt x="5" y="11"/>
                  <a:pt x="5" y="11"/>
                </a:cubicBezTo>
                <a:cubicBezTo>
                  <a:pt x="5" y="12"/>
                  <a:pt x="4" y="13"/>
                  <a:pt x="3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7"/>
          <p:cNvSpPr/>
          <p:nvPr/>
        </p:nvSpPr>
        <p:spPr>
          <a:xfrm>
            <a:off x="1329380" y="330940"/>
            <a:ext cx="38994" cy="77979"/>
          </a:xfrm>
          <a:custGeom>
            <a:rect b="b" l="l" r="r" t="t"/>
            <a:pathLst>
              <a:path extrusionOk="0" h="12" w="4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4" y="12"/>
                  <a:pt x="2" y="12"/>
                </a:cubicBezTo>
                <a:cubicBezTo>
                  <a:pt x="2" y="12"/>
                  <a:pt x="2" y="12"/>
                  <a:pt x="2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7"/>
          <p:cNvSpPr/>
          <p:nvPr/>
        </p:nvSpPr>
        <p:spPr>
          <a:xfrm>
            <a:off x="-1039345" y="-1467001"/>
            <a:ext cx="3470074" cy="3418105"/>
          </a:xfrm>
          <a:custGeom>
            <a:rect b="b" l="l" r="r" t="t"/>
            <a:pathLst>
              <a:path extrusionOk="0" h="465" w="472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7"/>
          <p:cNvSpPr/>
          <p:nvPr/>
        </p:nvSpPr>
        <p:spPr>
          <a:xfrm>
            <a:off x="-883387" y="-1246064"/>
            <a:ext cx="2885224" cy="3171161"/>
          </a:xfrm>
          <a:custGeom>
            <a:rect b="b" l="l" r="r" t="t"/>
            <a:pathLst>
              <a:path extrusionOk="0" h="432" w="392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8"/>
          <p:cNvSpPr txBox="1"/>
          <p:nvPr>
            <p:ph type="title"/>
          </p:nvPr>
        </p:nvSpPr>
        <p:spPr>
          <a:xfrm>
            <a:off x="1834800" y="1320150"/>
            <a:ext cx="5474400" cy="250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grpSp>
        <p:nvGrpSpPr>
          <p:cNvPr id="275" name="Google Shape;275;p8"/>
          <p:cNvGrpSpPr/>
          <p:nvPr/>
        </p:nvGrpSpPr>
        <p:grpSpPr>
          <a:xfrm>
            <a:off x="7338136" y="3459978"/>
            <a:ext cx="2639248" cy="2253546"/>
            <a:chOff x="7338136" y="3459978"/>
            <a:chExt cx="2639248" cy="2253546"/>
          </a:xfrm>
        </p:grpSpPr>
        <p:sp>
          <p:nvSpPr>
            <p:cNvPr id="276" name="Google Shape;276;p8"/>
            <p:cNvSpPr/>
            <p:nvPr/>
          </p:nvSpPr>
          <p:spPr>
            <a:xfrm>
              <a:off x="7338136" y="3459978"/>
              <a:ext cx="2639248" cy="2253545"/>
            </a:xfrm>
            <a:custGeom>
              <a:rect b="b" l="l" r="r" t="t"/>
              <a:pathLst>
                <a:path extrusionOk="0" h="393" w="459">
                  <a:moveTo>
                    <a:pt x="43" y="234"/>
                  </a:moveTo>
                  <a:cubicBezTo>
                    <a:pt x="62" y="228"/>
                    <a:pt x="82" y="226"/>
                    <a:pt x="100" y="217"/>
                  </a:cubicBezTo>
                  <a:cubicBezTo>
                    <a:pt x="130" y="202"/>
                    <a:pt x="145" y="169"/>
                    <a:pt x="156" y="137"/>
                  </a:cubicBezTo>
                  <a:cubicBezTo>
                    <a:pt x="167" y="106"/>
                    <a:pt x="176" y="72"/>
                    <a:pt x="198" y="47"/>
                  </a:cubicBezTo>
                  <a:cubicBezTo>
                    <a:pt x="217" y="25"/>
                    <a:pt x="245" y="13"/>
                    <a:pt x="274" y="6"/>
                  </a:cubicBezTo>
                  <a:cubicBezTo>
                    <a:pt x="303" y="0"/>
                    <a:pt x="368" y="24"/>
                    <a:pt x="386" y="48"/>
                  </a:cubicBezTo>
                  <a:cubicBezTo>
                    <a:pt x="459" y="143"/>
                    <a:pt x="365" y="229"/>
                    <a:pt x="287" y="320"/>
                  </a:cubicBezTo>
                  <a:cubicBezTo>
                    <a:pt x="225" y="393"/>
                    <a:pt x="162" y="364"/>
                    <a:pt x="130" y="347"/>
                  </a:cubicBezTo>
                  <a:cubicBezTo>
                    <a:pt x="96" y="328"/>
                    <a:pt x="61" y="307"/>
                    <a:pt x="27" y="287"/>
                  </a:cubicBezTo>
                  <a:cubicBezTo>
                    <a:pt x="16" y="281"/>
                    <a:pt x="0" y="275"/>
                    <a:pt x="6" y="259"/>
                  </a:cubicBezTo>
                  <a:cubicBezTo>
                    <a:pt x="11" y="246"/>
                    <a:pt x="30" y="238"/>
                    <a:pt x="43" y="2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8180661" y="4048743"/>
              <a:ext cx="1654608" cy="1664782"/>
            </a:xfrm>
            <a:custGeom>
              <a:rect b="b" l="l" r="r" t="t"/>
              <a:pathLst>
                <a:path extrusionOk="0" h="289" w="288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8343077" y="4160402"/>
              <a:ext cx="1370382" cy="1411009"/>
            </a:xfrm>
            <a:custGeom>
              <a:rect b="b" l="l" r="r" t="t"/>
              <a:pathLst>
                <a:path extrusionOk="0" h="246" w="238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8485190" y="4282216"/>
              <a:ext cx="1106458" cy="1177529"/>
            </a:xfrm>
            <a:custGeom>
              <a:rect b="b" l="l" r="r" t="t"/>
              <a:pathLst>
                <a:path extrusionOk="0" h="206" w="192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8607001" y="4414182"/>
              <a:ext cx="893283" cy="933903"/>
            </a:xfrm>
            <a:custGeom>
              <a:rect b="b" l="l" r="r" t="t"/>
              <a:pathLst>
                <a:path extrusionOk="0" h="164" w="156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8698364" y="4505540"/>
              <a:ext cx="720722" cy="710577"/>
            </a:xfrm>
            <a:custGeom>
              <a:rect b="b" l="l" r="r" t="t"/>
              <a:pathLst>
                <a:path extrusionOk="0" h="123" w="125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8789719" y="4617205"/>
              <a:ext cx="548151" cy="527858"/>
            </a:xfrm>
            <a:custGeom>
              <a:rect b="b" l="l" r="r" t="t"/>
              <a:pathLst>
                <a:path extrusionOk="0" h="91" w="94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8881081" y="4718716"/>
              <a:ext cx="365434" cy="345137"/>
            </a:xfrm>
            <a:custGeom>
              <a:rect b="b" l="l" r="r" t="t"/>
              <a:pathLst>
                <a:path extrusionOk="0" h="60" w="63">
                  <a:moveTo>
                    <a:pt x="7" y="41"/>
                  </a:moveTo>
                  <a:cubicBezTo>
                    <a:pt x="5" y="39"/>
                    <a:pt x="4" y="37"/>
                    <a:pt x="3" y="34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8" y="58"/>
                    <a:pt x="22" y="55"/>
                    <a:pt x="16" y="50"/>
                  </a:cubicBezTo>
                  <a:cubicBezTo>
                    <a:pt x="12" y="47"/>
                    <a:pt x="9" y="44"/>
                    <a:pt x="7" y="41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0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1"/>
                    <a:pt x="29" y="54"/>
                    <a:pt x="34" y="55"/>
                  </a:cubicBezTo>
                  <a:cubicBezTo>
                    <a:pt x="40" y="56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19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8941987" y="4769469"/>
              <a:ext cx="243623" cy="223324"/>
            </a:xfrm>
            <a:custGeom>
              <a:rect b="b" l="l" r="r" t="t"/>
              <a:pathLst>
                <a:path extrusionOk="0" h="40" w="42">
                  <a:moveTo>
                    <a:pt x="5" y="30"/>
                  </a:moveTo>
                  <a:cubicBezTo>
                    <a:pt x="3" y="27"/>
                    <a:pt x="2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4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8"/>
                    <a:pt x="11" y="31"/>
                  </a:cubicBezTo>
                  <a:cubicBezTo>
                    <a:pt x="18" y="36"/>
                    <a:pt x="29" y="32"/>
                    <a:pt x="34" y="27"/>
                  </a:cubicBezTo>
                  <a:cubicBezTo>
                    <a:pt x="36" y="24"/>
                    <a:pt x="39" y="19"/>
                    <a:pt x="35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5" name="Google Shape;285;p8"/>
          <p:cNvSpPr/>
          <p:nvPr/>
        </p:nvSpPr>
        <p:spPr>
          <a:xfrm>
            <a:off x="-558467" y="-817172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8"/>
          <p:cNvSpPr/>
          <p:nvPr/>
        </p:nvSpPr>
        <p:spPr>
          <a:xfrm>
            <a:off x="1004460" y="291946"/>
            <a:ext cx="38994" cy="64987"/>
          </a:xfrm>
          <a:custGeom>
            <a:rect b="b" l="l" r="r" t="t"/>
            <a:pathLst>
              <a:path extrusionOk="0" h="8" w="4">
                <a:moveTo>
                  <a:pt x="2" y="8"/>
                </a:moveTo>
                <a:cubicBezTo>
                  <a:pt x="1" y="8"/>
                  <a:pt x="0" y="7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6"/>
                  <a:pt x="4" y="6"/>
                  <a:pt x="4" y="6"/>
                </a:cubicBezTo>
                <a:cubicBezTo>
                  <a:pt x="4" y="7"/>
                  <a:pt x="3" y="8"/>
                  <a:pt x="2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8"/>
          <p:cNvSpPr/>
          <p:nvPr/>
        </p:nvSpPr>
        <p:spPr>
          <a:xfrm>
            <a:off x="1108432" y="239960"/>
            <a:ext cx="38994" cy="90980"/>
          </a:xfrm>
          <a:custGeom>
            <a:rect b="b" l="l" r="r" t="t"/>
            <a:pathLst>
              <a:path extrusionOk="0" h="11" w="5">
                <a:moveTo>
                  <a:pt x="3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8"/>
          <p:cNvSpPr/>
          <p:nvPr/>
        </p:nvSpPr>
        <p:spPr>
          <a:xfrm>
            <a:off x="1082439" y="408920"/>
            <a:ext cx="38994" cy="90980"/>
          </a:xfrm>
          <a:custGeom>
            <a:rect b="b" l="l" r="r" t="t"/>
            <a:pathLst>
              <a:path extrusionOk="0" h="12" w="5">
                <a:moveTo>
                  <a:pt x="3" y="12"/>
                </a:moveTo>
                <a:cubicBezTo>
                  <a:pt x="1" y="12"/>
                  <a:pt x="0" y="11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9"/>
                  <a:pt x="5" y="9"/>
                  <a:pt x="5" y="9"/>
                </a:cubicBezTo>
                <a:cubicBezTo>
                  <a:pt x="5" y="11"/>
                  <a:pt x="4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8"/>
          <p:cNvSpPr/>
          <p:nvPr/>
        </p:nvSpPr>
        <p:spPr>
          <a:xfrm>
            <a:off x="965477" y="434913"/>
            <a:ext cx="38994" cy="38994"/>
          </a:xfrm>
          <a:custGeom>
            <a:rect b="b" l="l" r="r" t="t"/>
            <a:pathLst>
              <a:path extrusionOk="0" h="7" w="5">
                <a:moveTo>
                  <a:pt x="3" y="7"/>
                </a:moveTo>
                <a:cubicBezTo>
                  <a:pt x="1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5"/>
                  <a:pt x="5" y="5"/>
                  <a:pt x="5" y="5"/>
                </a:cubicBezTo>
                <a:cubicBezTo>
                  <a:pt x="5" y="6"/>
                  <a:pt x="4" y="7"/>
                  <a:pt x="3" y="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8"/>
          <p:cNvSpPr/>
          <p:nvPr/>
        </p:nvSpPr>
        <p:spPr>
          <a:xfrm>
            <a:off x="1251400" y="421912"/>
            <a:ext cx="38994" cy="90980"/>
          </a:xfrm>
          <a:custGeom>
            <a:rect b="b" l="l" r="r" t="t"/>
            <a:pathLst>
              <a:path extrusionOk="0" h="12" w="6">
                <a:moveTo>
                  <a:pt x="3" y="12"/>
                </a:moveTo>
                <a:cubicBezTo>
                  <a:pt x="2" y="12"/>
                  <a:pt x="1" y="11"/>
                  <a:pt x="1" y="10"/>
                </a:cubicBezTo>
                <a:cubicBezTo>
                  <a:pt x="1" y="2"/>
                  <a:pt x="1" y="2"/>
                  <a:pt x="1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6" y="9"/>
                  <a:pt x="6" y="9"/>
                  <a:pt x="6" y="9"/>
                </a:cubicBezTo>
                <a:cubicBezTo>
                  <a:pt x="6" y="11"/>
                  <a:pt x="5" y="12"/>
                  <a:pt x="4" y="12"/>
                </a:cubicBezTo>
                <a:cubicBezTo>
                  <a:pt x="4" y="12"/>
                  <a:pt x="4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8"/>
          <p:cNvSpPr/>
          <p:nvPr/>
        </p:nvSpPr>
        <p:spPr>
          <a:xfrm>
            <a:off x="1238397" y="226968"/>
            <a:ext cx="25993" cy="90980"/>
          </a:xfrm>
          <a:custGeom>
            <a:rect b="b" l="l" r="r" t="t"/>
            <a:pathLst>
              <a:path extrusionOk="0" h="13" w="4">
                <a:moveTo>
                  <a:pt x="2" y="13"/>
                </a:moveTo>
                <a:cubicBezTo>
                  <a:pt x="1" y="13"/>
                  <a:pt x="0" y="12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2"/>
                  <a:pt x="3" y="13"/>
                  <a:pt x="2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8"/>
          <p:cNvSpPr/>
          <p:nvPr/>
        </p:nvSpPr>
        <p:spPr>
          <a:xfrm>
            <a:off x="835512" y="473898"/>
            <a:ext cx="25993" cy="90980"/>
          </a:xfrm>
          <a:custGeom>
            <a:rect b="b" l="l" r="r" t="t"/>
            <a:pathLst>
              <a:path extrusionOk="0" h="11" w="4">
                <a:moveTo>
                  <a:pt x="2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8"/>
          <p:cNvSpPr/>
          <p:nvPr/>
        </p:nvSpPr>
        <p:spPr>
          <a:xfrm>
            <a:off x="1329380" y="330940"/>
            <a:ext cx="38994" cy="77979"/>
          </a:xfrm>
          <a:custGeom>
            <a:rect b="b" l="l" r="r" t="t"/>
            <a:pathLst>
              <a:path extrusionOk="0" h="12" w="4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4" y="12"/>
                  <a:pt x="2" y="12"/>
                </a:cubicBezTo>
                <a:cubicBezTo>
                  <a:pt x="2" y="12"/>
                  <a:pt x="2" y="12"/>
                  <a:pt x="2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8"/>
          <p:cNvSpPr/>
          <p:nvPr/>
        </p:nvSpPr>
        <p:spPr>
          <a:xfrm>
            <a:off x="-1039345" y="-1467001"/>
            <a:ext cx="3470074" cy="3418105"/>
          </a:xfrm>
          <a:custGeom>
            <a:rect b="b" l="l" r="r" t="t"/>
            <a:pathLst>
              <a:path extrusionOk="0" h="465" w="472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8"/>
          <p:cNvSpPr/>
          <p:nvPr/>
        </p:nvSpPr>
        <p:spPr>
          <a:xfrm>
            <a:off x="-883387" y="-1246064"/>
            <a:ext cx="2885224" cy="3171161"/>
          </a:xfrm>
          <a:custGeom>
            <a:rect b="b" l="l" r="r" t="t"/>
            <a:pathLst>
              <a:path extrusionOk="0" h="432" w="392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8"/>
          <p:cNvSpPr/>
          <p:nvPr/>
        </p:nvSpPr>
        <p:spPr>
          <a:xfrm rot="-4500000">
            <a:off x="-533923" y="3423731"/>
            <a:ext cx="2076073" cy="2044979"/>
          </a:xfrm>
          <a:custGeom>
            <a:rect b="b" l="l" r="r" t="t"/>
            <a:pathLst>
              <a:path extrusionOk="0" h="465" w="472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8"/>
          <p:cNvSpPr/>
          <p:nvPr/>
        </p:nvSpPr>
        <p:spPr>
          <a:xfrm rot="-4500000">
            <a:off x="-323778" y="3591558"/>
            <a:ext cx="1726168" cy="1897237"/>
          </a:xfrm>
          <a:custGeom>
            <a:rect b="b" l="l" r="r" t="t"/>
            <a:pathLst>
              <a:path extrusionOk="0" h="432" w="392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8"/>
          <p:cNvSpPr/>
          <p:nvPr/>
        </p:nvSpPr>
        <p:spPr>
          <a:xfrm rot="-4500000">
            <a:off x="7494152" y="-652556"/>
            <a:ext cx="2076073" cy="2044979"/>
          </a:xfrm>
          <a:custGeom>
            <a:rect b="b" l="l" r="r" t="t"/>
            <a:pathLst>
              <a:path extrusionOk="0" h="465" w="472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8"/>
          <p:cNvSpPr/>
          <p:nvPr/>
        </p:nvSpPr>
        <p:spPr>
          <a:xfrm rot="-4500000">
            <a:off x="7704297" y="-484730"/>
            <a:ext cx="1726168" cy="1897237"/>
          </a:xfrm>
          <a:custGeom>
            <a:rect b="b" l="l" r="r" t="t"/>
            <a:pathLst>
              <a:path extrusionOk="0" h="432" w="392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9"/>
          <p:cNvSpPr txBox="1"/>
          <p:nvPr>
            <p:ph type="title"/>
          </p:nvPr>
        </p:nvSpPr>
        <p:spPr>
          <a:xfrm>
            <a:off x="695700" y="764613"/>
            <a:ext cx="3112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2" name="Google Shape;302;p9"/>
          <p:cNvSpPr txBox="1"/>
          <p:nvPr>
            <p:ph idx="1" type="subTitle"/>
          </p:nvPr>
        </p:nvSpPr>
        <p:spPr>
          <a:xfrm>
            <a:off x="695700" y="2349998"/>
            <a:ext cx="36150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>
                <a:solidFill>
                  <a:schemeClr val="accent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03" name="Google Shape;303;p9"/>
          <p:cNvSpPr txBox="1"/>
          <p:nvPr>
            <p:ph idx="2" type="subTitle"/>
          </p:nvPr>
        </p:nvSpPr>
        <p:spPr>
          <a:xfrm>
            <a:off x="695700" y="2744500"/>
            <a:ext cx="2991300" cy="16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4" name="Google Shape;304;p9"/>
          <p:cNvGrpSpPr/>
          <p:nvPr/>
        </p:nvGrpSpPr>
        <p:grpSpPr>
          <a:xfrm>
            <a:off x="7338136" y="3459978"/>
            <a:ext cx="2639248" cy="2253546"/>
            <a:chOff x="7338136" y="3459978"/>
            <a:chExt cx="2639248" cy="2253546"/>
          </a:xfrm>
        </p:grpSpPr>
        <p:sp>
          <p:nvSpPr>
            <p:cNvPr id="305" name="Google Shape;305;p9"/>
            <p:cNvSpPr/>
            <p:nvPr/>
          </p:nvSpPr>
          <p:spPr>
            <a:xfrm>
              <a:off x="7338136" y="3459978"/>
              <a:ext cx="2639248" cy="2253545"/>
            </a:xfrm>
            <a:custGeom>
              <a:rect b="b" l="l" r="r" t="t"/>
              <a:pathLst>
                <a:path extrusionOk="0" h="393" w="459">
                  <a:moveTo>
                    <a:pt x="43" y="234"/>
                  </a:moveTo>
                  <a:cubicBezTo>
                    <a:pt x="62" y="228"/>
                    <a:pt x="82" y="226"/>
                    <a:pt x="100" y="217"/>
                  </a:cubicBezTo>
                  <a:cubicBezTo>
                    <a:pt x="130" y="202"/>
                    <a:pt x="145" y="169"/>
                    <a:pt x="156" y="137"/>
                  </a:cubicBezTo>
                  <a:cubicBezTo>
                    <a:pt x="167" y="106"/>
                    <a:pt x="176" y="72"/>
                    <a:pt x="198" y="47"/>
                  </a:cubicBezTo>
                  <a:cubicBezTo>
                    <a:pt x="217" y="25"/>
                    <a:pt x="245" y="13"/>
                    <a:pt x="274" y="6"/>
                  </a:cubicBezTo>
                  <a:cubicBezTo>
                    <a:pt x="303" y="0"/>
                    <a:pt x="368" y="24"/>
                    <a:pt x="386" y="48"/>
                  </a:cubicBezTo>
                  <a:cubicBezTo>
                    <a:pt x="459" y="143"/>
                    <a:pt x="365" y="229"/>
                    <a:pt x="287" y="320"/>
                  </a:cubicBezTo>
                  <a:cubicBezTo>
                    <a:pt x="225" y="393"/>
                    <a:pt x="162" y="364"/>
                    <a:pt x="130" y="347"/>
                  </a:cubicBezTo>
                  <a:cubicBezTo>
                    <a:pt x="96" y="328"/>
                    <a:pt x="61" y="307"/>
                    <a:pt x="27" y="287"/>
                  </a:cubicBezTo>
                  <a:cubicBezTo>
                    <a:pt x="16" y="281"/>
                    <a:pt x="0" y="275"/>
                    <a:pt x="6" y="259"/>
                  </a:cubicBezTo>
                  <a:cubicBezTo>
                    <a:pt x="11" y="246"/>
                    <a:pt x="30" y="238"/>
                    <a:pt x="43" y="2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8180661" y="4048743"/>
              <a:ext cx="1654608" cy="1664782"/>
            </a:xfrm>
            <a:custGeom>
              <a:rect b="b" l="l" r="r" t="t"/>
              <a:pathLst>
                <a:path extrusionOk="0" h="289" w="288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8343077" y="4160402"/>
              <a:ext cx="1370382" cy="1411009"/>
            </a:xfrm>
            <a:custGeom>
              <a:rect b="b" l="l" r="r" t="t"/>
              <a:pathLst>
                <a:path extrusionOk="0" h="246" w="238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8485190" y="4282216"/>
              <a:ext cx="1106458" cy="1177529"/>
            </a:xfrm>
            <a:custGeom>
              <a:rect b="b" l="l" r="r" t="t"/>
              <a:pathLst>
                <a:path extrusionOk="0" h="206" w="192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8607001" y="4414182"/>
              <a:ext cx="893283" cy="933903"/>
            </a:xfrm>
            <a:custGeom>
              <a:rect b="b" l="l" r="r" t="t"/>
              <a:pathLst>
                <a:path extrusionOk="0" h="164" w="156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8698364" y="4505540"/>
              <a:ext cx="720722" cy="710577"/>
            </a:xfrm>
            <a:custGeom>
              <a:rect b="b" l="l" r="r" t="t"/>
              <a:pathLst>
                <a:path extrusionOk="0" h="123" w="125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8789719" y="4617205"/>
              <a:ext cx="548151" cy="527858"/>
            </a:xfrm>
            <a:custGeom>
              <a:rect b="b" l="l" r="r" t="t"/>
              <a:pathLst>
                <a:path extrusionOk="0" h="91" w="94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8881081" y="4718716"/>
              <a:ext cx="365434" cy="345137"/>
            </a:xfrm>
            <a:custGeom>
              <a:rect b="b" l="l" r="r" t="t"/>
              <a:pathLst>
                <a:path extrusionOk="0" h="60" w="63">
                  <a:moveTo>
                    <a:pt x="7" y="41"/>
                  </a:moveTo>
                  <a:cubicBezTo>
                    <a:pt x="5" y="39"/>
                    <a:pt x="4" y="37"/>
                    <a:pt x="3" y="34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8" y="58"/>
                    <a:pt x="22" y="55"/>
                    <a:pt x="16" y="50"/>
                  </a:cubicBezTo>
                  <a:cubicBezTo>
                    <a:pt x="12" y="47"/>
                    <a:pt x="9" y="44"/>
                    <a:pt x="7" y="41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0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1"/>
                    <a:pt x="29" y="54"/>
                    <a:pt x="34" y="55"/>
                  </a:cubicBezTo>
                  <a:cubicBezTo>
                    <a:pt x="40" y="56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19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8941987" y="4769469"/>
              <a:ext cx="243623" cy="223324"/>
            </a:xfrm>
            <a:custGeom>
              <a:rect b="b" l="l" r="r" t="t"/>
              <a:pathLst>
                <a:path extrusionOk="0" h="40" w="42">
                  <a:moveTo>
                    <a:pt x="5" y="30"/>
                  </a:moveTo>
                  <a:cubicBezTo>
                    <a:pt x="3" y="27"/>
                    <a:pt x="2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4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8"/>
                    <a:pt x="11" y="31"/>
                  </a:cubicBezTo>
                  <a:cubicBezTo>
                    <a:pt x="18" y="36"/>
                    <a:pt x="29" y="32"/>
                    <a:pt x="34" y="27"/>
                  </a:cubicBezTo>
                  <a:cubicBezTo>
                    <a:pt x="36" y="24"/>
                    <a:pt x="39" y="19"/>
                    <a:pt x="35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9"/>
          <p:cNvSpPr/>
          <p:nvPr/>
        </p:nvSpPr>
        <p:spPr>
          <a:xfrm rot="-6299959">
            <a:off x="7338172" y="-632788"/>
            <a:ext cx="2639169" cy="2253477"/>
          </a:xfrm>
          <a:custGeom>
            <a:rect b="b" l="l" r="r" t="t"/>
            <a:pathLst>
              <a:path extrusionOk="0" h="393" w="459">
                <a:moveTo>
                  <a:pt x="43" y="234"/>
                </a:moveTo>
                <a:cubicBezTo>
                  <a:pt x="62" y="228"/>
                  <a:pt x="82" y="226"/>
                  <a:pt x="100" y="217"/>
                </a:cubicBezTo>
                <a:cubicBezTo>
                  <a:pt x="130" y="202"/>
                  <a:pt x="145" y="169"/>
                  <a:pt x="156" y="137"/>
                </a:cubicBezTo>
                <a:cubicBezTo>
                  <a:pt x="167" y="106"/>
                  <a:pt x="176" y="72"/>
                  <a:pt x="198" y="47"/>
                </a:cubicBezTo>
                <a:cubicBezTo>
                  <a:pt x="217" y="25"/>
                  <a:pt x="245" y="13"/>
                  <a:pt x="274" y="6"/>
                </a:cubicBezTo>
                <a:cubicBezTo>
                  <a:pt x="303" y="0"/>
                  <a:pt x="368" y="24"/>
                  <a:pt x="386" y="48"/>
                </a:cubicBezTo>
                <a:cubicBezTo>
                  <a:pt x="459" y="143"/>
                  <a:pt x="365" y="229"/>
                  <a:pt x="287" y="320"/>
                </a:cubicBezTo>
                <a:cubicBezTo>
                  <a:pt x="225" y="393"/>
                  <a:pt x="162" y="364"/>
                  <a:pt x="130" y="347"/>
                </a:cubicBezTo>
                <a:cubicBezTo>
                  <a:pt x="96" y="328"/>
                  <a:pt x="61" y="307"/>
                  <a:pt x="27" y="287"/>
                </a:cubicBezTo>
                <a:cubicBezTo>
                  <a:pt x="16" y="281"/>
                  <a:pt x="0" y="275"/>
                  <a:pt x="6" y="259"/>
                </a:cubicBezTo>
                <a:cubicBezTo>
                  <a:pt x="11" y="246"/>
                  <a:pt x="30" y="238"/>
                  <a:pt x="43" y="23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9"/>
          <p:cNvSpPr/>
          <p:nvPr/>
        </p:nvSpPr>
        <p:spPr>
          <a:xfrm rot="-6110274">
            <a:off x="-533923" y="3423731"/>
            <a:ext cx="2076072" cy="2044979"/>
          </a:xfrm>
          <a:custGeom>
            <a:rect b="b" l="l" r="r" t="t"/>
            <a:pathLst>
              <a:path extrusionOk="0" h="465" w="472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9"/>
          <p:cNvSpPr/>
          <p:nvPr/>
        </p:nvSpPr>
        <p:spPr>
          <a:xfrm rot="-6110274">
            <a:off x="-285151" y="3565548"/>
            <a:ext cx="1726169" cy="1897238"/>
          </a:xfrm>
          <a:custGeom>
            <a:rect b="b" l="l" r="r" t="t"/>
            <a:pathLst>
              <a:path extrusionOk="0" h="432" w="392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9"/>
          <p:cNvSpPr/>
          <p:nvPr/>
        </p:nvSpPr>
        <p:spPr>
          <a:xfrm rot="9900001">
            <a:off x="-741666" y="-1442689"/>
            <a:ext cx="2639169" cy="2253477"/>
          </a:xfrm>
          <a:custGeom>
            <a:rect b="b" l="l" r="r" t="t"/>
            <a:pathLst>
              <a:path extrusionOk="0" h="393" w="459">
                <a:moveTo>
                  <a:pt x="43" y="234"/>
                </a:moveTo>
                <a:cubicBezTo>
                  <a:pt x="62" y="228"/>
                  <a:pt x="82" y="226"/>
                  <a:pt x="100" y="217"/>
                </a:cubicBezTo>
                <a:cubicBezTo>
                  <a:pt x="130" y="202"/>
                  <a:pt x="145" y="169"/>
                  <a:pt x="156" y="137"/>
                </a:cubicBezTo>
                <a:cubicBezTo>
                  <a:pt x="167" y="106"/>
                  <a:pt x="176" y="72"/>
                  <a:pt x="198" y="47"/>
                </a:cubicBezTo>
                <a:cubicBezTo>
                  <a:pt x="217" y="25"/>
                  <a:pt x="245" y="13"/>
                  <a:pt x="274" y="6"/>
                </a:cubicBezTo>
                <a:cubicBezTo>
                  <a:pt x="303" y="0"/>
                  <a:pt x="368" y="24"/>
                  <a:pt x="386" y="48"/>
                </a:cubicBezTo>
                <a:cubicBezTo>
                  <a:pt x="459" y="143"/>
                  <a:pt x="365" y="229"/>
                  <a:pt x="287" y="320"/>
                </a:cubicBezTo>
                <a:cubicBezTo>
                  <a:pt x="225" y="393"/>
                  <a:pt x="162" y="364"/>
                  <a:pt x="130" y="347"/>
                </a:cubicBezTo>
                <a:cubicBezTo>
                  <a:pt x="96" y="328"/>
                  <a:pt x="61" y="307"/>
                  <a:pt x="27" y="287"/>
                </a:cubicBezTo>
                <a:cubicBezTo>
                  <a:pt x="16" y="281"/>
                  <a:pt x="0" y="275"/>
                  <a:pt x="6" y="259"/>
                </a:cubicBezTo>
                <a:cubicBezTo>
                  <a:pt x="11" y="246"/>
                  <a:pt x="30" y="238"/>
                  <a:pt x="43" y="23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9"/>
          <p:cNvSpPr/>
          <p:nvPr/>
        </p:nvSpPr>
        <p:spPr>
          <a:xfrm rot="-4499999">
            <a:off x="7636572" y="-446064"/>
            <a:ext cx="2639169" cy="2253477"/>
          </a:xfrm>
          <a:custGeom>
            <a:rect b="b" l="l" r="r" t="t"/>
            <a:pathLst>
              <a:path extrusionOk="0" h="393" w="459">
                <a:moveTo>
                  <a:pt x="43" y="234"/>
                </a:moveTo>
                <a:cubicBezTo>
                  <a:pt x="62" y="228"/>
                  <a:pt x="82" y="226"/>
                  <a:pt x="100" y="217"/>
                </a:cubicBezTo>
                <a:cubicBezTo>
                  <a:pt x="130" y="202"/>
                  <a:pt x="145" y="169"/>
                  <a:pt x="156" y="137"/>
                </a:cubicBezTo>
                <a:cubicBezTo>
                  <a:pt x="167" y="106"/>
                  <a:pt x="176" y="72"/>
                  <a:pt x="198" y="47"/>
                </a:cubicBezTo>
                <a:cubicBezTo>
                  <a:pt x="217" y="25"/>
                  <a:pt x="245" y="13"/>
                  <a:pt x="274" y="6"/>
                </a:cubicBezTo>
                <a:cubicBezTo>
                  <a:pt x="303" y="0"/>
                  <a:pt x="368" y="24"/>
                  <a:pt x="386" y="48"/>
                </a:cubicBezTo>
                <a:cubicBezTo>
                  <a:pt x="459" y="143"/>
                  <a:pt x="365" y="229"/>
                  <a:pt x="287" y="320"/>
                </a:cubicBezTo>
                <a:cubicBezTo>
                  <a:pt x="225" y="393"/>
                  <a:pt x="162" y="364"/>
                  <a:pt x="130" y="347"/>
                </a:cubicBezTo>
                <a:cubicBezTo>
                  <a:pt x="96" y="328"/>
                  <a:pt x="61" y="307"/>
                  <a:pt x="27" y="287"/>
                </a:cubicBezTo>
                <a:cubicBezTo>
                  <a:pt x="16" y="281"/>
                  <a:pt x="0" y="275"/>
                  <a:pt x="6" y="259"/>
                </a:cubicBezTo>
                <a:cubicBezTo>
                  <a:pt x="11" y="246"/>
                  <a:pt x="30" y="238"/>
                  <a:pt x="43" y="2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9" name="Google Shape;319;p9"/>
          <p:cNvGrpSpPr/>
          <p:nvPr/>
        </p:nvGrpSpPr>
        <p:grpSpPr>
          <a:xfrm>
            <a:off x="7389324" y="-674908"/>
            <a:ext cx="2427378" cy="2451432"/>
            <a:chOff x="7389324" y="-674908"/>
            <a:chExt cx="2427378" cy="2451432"/>
          </a:xfrm>
        </p:grpSpPr>
        <p:sp>
          <p:nvSpPr>
            <p:cNvPr id="320" name="Google Shape;320;p9"/>
            <p:cNvSpPr/>
            <p:nvPr/>
          </p:nvSpPr>
          <p:spPr>
            <a:xfrm rot="-6110274">
              <a:off x="7564977" y="-471681"/>
              <a:ext cx="2076072" cy="2044979"/>
            </a:xfrm>
            <a:custGeom>
              <a:rect b="b" l="l" r="r" t="t"/>
              <a:pathLst>
                <a:path extrusionOk="0" h="465" w="472">
                  <a:moveTo>
                    <a:pt x="471" y="9"/>
                  </a:moveTo>
                  <a:cubicBezTo>
                    <a:pt x="445" y="1"/>
                    <a:pt x="417" y="18"/>
                    <a:pt x="402" y="39"/>
                  </a:cubicBezTo>
                  <a:cubicBezTo>
                    <a:pt x="389" y="55"/>
                    <a:pt x="382" y="74"/>
                    <a:pt x="374" y="93"/>
                  </a:cubicBezTo>
                  <a:cubicBezTo>
                    <a:pt x="372" y="99"/>
                    <a:pt x="369" y="105"/>
                    <a:pt x="366" y="111"/>
                  </a:cubicBezTo>
                  <a:cubicBezTo>
                    <a:pt x="352" y="144"/>
                    <a:pt x="336" y="163"/>
                    <a:pt x="316" y="173"/>
                  </a:cubicBezTo>
                  <a:cubicBezTo>
                    <a:pt x="305" y="178"/>
                    <a:pt x="293" y="181"/>
                    <a:pt x="282" y="183"/>
                  </a:cubicBezTo>
                  <a:cubicBezTo>
                    <a:pt x="267" y="186"/>
                    <a:pt x="252" y="189"/>
                    <a:pt x="239" y="198"/>
                  </a:cubicBezTo>
                  <a:cubicBezTo>
                    <a:pt x="216" y="216"/>
                    <a:pt x="212" y="249"/>
                    <a:pt x="208" y="276"/>
                  </a:cubicBezTo>
                  <a:cubicBezTo>
                    <a:pt x="204" y="306"/>
                    <a:pt x="197" y="338"/>
                    <a:pt x="171" y="352"/>
                  </a:cubicBezTo>
                  <a:cubicBezTo>
                    <a:pt x="158" y="359"/>
                    <a:pt x="144" y="360"/>
                    <a:pt x="130" y="360"/>
                  </a:cubicBezTo>
                  <a:cubicBezTo>
                    <a:pt x="124" y="361"/>
                    <a:pt x="119" y="361"/>
                    <a:pt x="114" y="362"/>
                  </a:cubicBezTo>
                  <a:cubicBezTo>
                    <a:pt x="60" y="368"/>
                    <a:pt x="12" y="411"/>
                    <a:pt x="1" y="465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11" y="410"/>
                    <a:pt x="59" y="366"/>
                    <a:pt x="114" y="360"/>
                  </a:cubicBezTo>
                  <a:cubicBezTo>
                    <a:pt x="119" y="359"/>
                    <a:pt x="124" y="359"/>
                    <a:pt x="129" y="359"/>
                  </a:cubicBezTo>
                  <a:cubicBezTo>
                    <a:pt x="143" y="358"/>
                    <a:pt x="158" y="357"/>
                    <a:pt x="170" y="350"/>
                  </a:cubicBezTo>
                  <a:cubicBezTo>
                    <a:pt x="195" y="337"/>
                    <a:pt x="203" y="305"/>
                    <a:pt x="206" y="276"/>
                  </a:cubicBezTo>
                  <a:cubicBezTo>
                    <a:pt x="210" y="249"/>
                    <a:pt x="214" y="215"/>
                    <a:pt x="238" y="197"/>
                  </a:cubicBezTo>
                  <a:cubicBezTo>
                    <a:pt x="251" y="188"/>
                    <a:pt x="266" y="184"/>
                    <a:pt x="281" y="181"/>
                  </a:cubicBezTo>
                  <a:cubicBezTo>
                    <a:pt x="293" y="179"/>
                    <a:pt x="305" y="177"/>
                    <a:pt x="315" y="172"/>
                  </a:cubicBezTo>
                  <a:cubicBezTo>
                    <a:pt x="335" y="162"/>
                    <a:pt x="351" y="143"/>
                    <a:pt x="365" y="111"/>
                  </a:cubicBezTo>
                  <a:cubicBezTo>
                    <a:pt x="368" y="105"/>
                    <a:pt x="370" y="98"/>
                    <a:pt x="372" y="92"/>
                  </a:cubicBezTo>
                  <a:cubicBezTo>
                    <a:pt x="380" y="73"/>
                    <a:pt x="388" y="54"/>
                    <a:pt x="400" y="38"/>
                  </a:cubicBezTo>
                  <a:cubicBezTo>
                    <a:pt x="416" y="17"/>
                    <a:pt x="444" y="0"/>
                    <a:pt x="472" y="7"/>
                  </a:cubicBezTo>
                  <a:lnTo>
                    <a:pt x="471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9"/>
            <p:cNvSpPr/>
            <p:nvPr/>
          </p:nvSpPr>
          <p:spPr>
            <a:xfrm rot="-6110274">
              <a:off x="7813749" y="-329864"/>
              <a:ext cx="1726169" cy="1897238"/>
            </a:xfrm>
            <a:custGeom>
              <a:rect b="b" l="l" r="r" t="t"/>
              <a:pathLst>
                <a:path extrusionOk="0" h="432" w="392">
                  <a:moveTo>
                    <a:pt x="381" y="60"/>
                  </a:moveTo>
                  <a:cubicBezTo>
                    <a:pt x="363" y="106"/>
                    <a:pt x="325" y="146"/>
                    <a:pt x="277" y="161"/>
                  </a:cubicBezTo>
                  <a:cubicBezTo>
                    <a:pt x="273" y="162"/>
                    <a:pt x="270" y="163"/>
                    <a:pt x="266" y="164"/>
                  </a:cubicBezTo>
                  <a:cubicBezTo>
                    <a:pt x="254" y="167"/>
                    <a:pt x="242" y="171"/>
                    <a:pt x="232" y="178"/>
                  </a:cubicBezTo>
                  <a:cubicBezTo>
                    <a:pt x="210" y="193"/>
                    <a:pt x="204" y="222"/>
                    <a:pt x="201" y="248"/>
                  </a:cubicBezTo>
                  <a:cubicBezTo>
                    <a:pt x="201" y="253"/>
                    <a:pt x="201" y="253"/>
                    <a:pt x="201" y="253"/>
                  </a:cubicBezTo>
                  <a:cubicBezTo>
                    <a:pt x="198" y="279"/>
                    <a:pt x="195" y="305"/>
                    <a:pt x="178" y="324"/>
                  </a:cubicBezTo>
                  <a:cubicBezTo>
                    <a:pt x="161" y="344"/>
                    <a:pt x="134" y="351"/>
                    <a:pt x="112" y="355"/>
                  </a:cubicBezTo>
                  <a:cubicBezTo>
                    <a:pt x="107" y="356"/>
                    <a:pt x="103" y="356"/>
                    <a:pt x="98" y="357"/>
                  </a:cubicBezTo>
                  <a:cubicBezTo>
                    <a:pt x="78" y="360"/>
                    <a:pt x="58" y="363"/>
                    <a:pt x="40" y="373"/>
                  </a:cubicBezTo>
                  <a:cubicBezTo>
                    <a:pt x="19" y="384"/>
                    <a:pt x="1" y="408"/>
                    <a:pt x="7" y="432"/>
                  </a:cubicBezTo>
                  <a:cubicBezTo>
                    <a:pt x="6" y="432"/>
                    <a:pt x="6" y="432"/>
                    <a:pt x="6" y="432"/>
                  </a:cubicBezTo>
                  <a:cubicBezTo>
                    <a:pt x="0" y="407"/>
                    <a:pt x="18" y="383"/>
                    <a:pt x="40" y="371"/>
                  </a:cubicBezTo>
                  <a:cubicBezTo>
                    <a:pt x="58" y="362"/>
                    <a:pt x="78" y="359"/>
                    <a:pt x="98" y="355"/>
                  </a:cubicBezTo>
                  <a:cubicBezTo>
                    <a:pt x="102" y="355"/>
                    <a:pt x="107" y="354"/>
                    <a:pt x="112" y="353"/>
                  </a:cubicBezTo>
                  <a:cubicBezTo>
                    <a:pt x="133" y="349"/>
                    <a:pt x="160" y="343"/>
                    <a:pt x="177" y="323"/>
                  </a:cubicBezTo>
                  <a:cubicBezTo>
                    <a:pt x="193" y="304"/>
                    <a:pt x="196" y="278"/>
                    <a:pt x="199" y="25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3" y="222"/>
                    <a:pt x="209" y="192"/>
                    <a:pt x="231" y="176"/>
                  </a:cubicBezTo>
                  <a:cubicBezTo>
                    <a:pt x="241" y="169"/>
                    <a:pt x="254" y="166"/>
                    <a:pt x="265" y="162"/>
                  </a:cubicBezTo>
                  <a:cubicBezTo>
                    <a:pt x="269" y="161"/>
                    <a:pt x="273" y="160"/>
                    <a:pt x="277" y="159"/>
                  </a:cubicBezTo>
                  <a:cubicBezTo>
                    <a:pt x="343" y="138"/>
                    <a:pt x="392" y="70"/>
                    <a:pt x="390" y="0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92" y="21"/>
                    <a:pt x="388" y="41"/>
                    <a:pt x="381" y="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"/>
          <p:cNvSpPr txBox="1"/>
          <p:nvPr>
            <p:ph idx="1" type="body"/>
          </p:nvPr>
        </p:nvSpPr>
        <p:spPr>
          <a:xfrm>
            <a:off x="4572000" y="2801350"/>
            <a:ext cx="3900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300"/>
              <a:buFont typeface="Palanquin Dark"/>
              <a:buNone/>
              <a:defRPr b="1" sz="4300">
                <a:solidFill>
                  <a:schemeClr val="accent6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1pPr>
          </a:lstStyle>
          <a:p/>
        </p:txBody>
      </p:sp>
      <p:sp>
        <p:nvSpPr>
          <p:cNvPr id="324" name="Google Shape;324;p10"/>
          <p:cNvSpPr/>
          <p:nvPr/>
        </p:nvSpPr>
        <p:spPr>
          <a:xfrm>
            <a:off x="-558467" y="-817172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"/>
          <p:cNvSpPr/>
          <p:nvPr/>
        </p:nvSpPr>
        <p:spPr>
          <a:xfrm rot="-900000">
            <a:off x="-541073" y="-296844"/>
            <a:ext cx="2076073" cy="2044979"/>
          </a:xfrm>
          <a:custGeom>
            <a:rect b="b" l="l" r="r" t="t"/>
            <a:pathLst>
              <a:path extrusionOk="0" h="465" w="472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10"/>
          <p:cNvSpPr/>
          <p:nvPr/>
        </p:nvSpPr>
        <p:spPr>
          <a:xfrm rot="-900000">
            <a:off x="-429893" y="-145517"/>
            <a:ext cx="1726168" cy="1897237"/>
          </a:xfrm>
          <a:custGeom>
            <a:rect b="b" l="l" r="r" t="t"/>
            <a:pathLst>
              <a:path extrusionOk="0" h="432" w="392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10"/>
          <p:cNvSpPr/>
          <p:nvPr/>
        </p:nvSpPr>
        <p:spPr>
          <a:xfrm rot="-9000000">
            <a:off x="6505770" y="3613282"/>
            <a:ext cx="2937212" cy="2742280"/>
          </a:xfrm>
          <a:custGeom>
            <a:rect b="b" l="l" r="r" t="t"/>
            <a:pathLst>
              <a:path extrusionOk="0" h="374" w="40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8" name="Google Shape;328;p10"/>
          <p:cNvGrpSpPr/>
          <p:nvPr/>
        </p:nvGrpSpPr>
        <p:grpSpPr>
          <a:xfrm>
            <a:off x="7150730" y="3786021"/>
            <a:ext cx="2534611" cy="2512625"/>
            <a:chOff x="7150730" y="3786021"/>
            <a:chExt cx="2534611" cy="2512625"/>
          </a:xfrm>
        </p:grpSpPr>
        <p:sp>
          <p:nvSpPr>
            <p:cNvPr id="329" name="Google Shape;329;p10"/>
            <p:cNvSpPr/>
            <p:nvPr/>
          </p:nvSpPr>
          <p:spPr>
            <a:xfrm rot="-9900000">
              <a:off x="7379999" y="4019844"/>
              <a:ext cx="2076073" cy="2044979"/>
            </a:xfrm>
            <a:custGeom>
              <a:rect b="b" l="l" r="r" t="t"/>
              <a:pathLst>
                <a:path extrusionOk="0" h="465" w="472">
                  <a:moveTo>
                    <a:pt x="471" y="9"/>
                  </a:moveTo>
                  <a:cubicBezTo>
                    <a:pt x="445" y="1"/>
                    <a:pt x="417" y="18"/>
                    <a:pt x="402" y="39"/>
                  </a:cubicBezTo>
                  <a:cubicBezTo>
                    <a:pt x="389" y="55"/>
                    <a:pt x="382" y="74"/>
                    <a:pt x="374" y="93"/>
                  </a:cubicBezTo>
                  <a:cubicBezTo>
                    <a:pt x="372" y="99"/>
                    <a:pt x="369" y="105"/>
                    <a:pt x="366" y="111"/>
                  </a:cubicBezTo>
                  <a:cubicBezTo>
                    <a:pt x="352" y="144"/>
                    <a:pt x="336" y="163"/>
                    <a:pt x="316" y="173"/>
                  </a:cubicBezTo>
                  <a:cubicBezTo>
                    <a:pt x="305" y="178"/>
                    <a:pt x="293" y="181"/>
                    <a:pt x="282" y="183"/>
                  </a:cubicBezTo>
                  <a:cubicBezTo>
                    <a:pt x="267" y="186"/>
                    <a:pt x="252" y="189"/>
                    <a:pt x="239" y="198"/>
                  </a:cubicBezTo>
                  <a:cubicBezTo>
                    <a:pt x="216" y="216"/>
                    <a:pt x="212" y="249"/>
                    <a:pt x="208" y="276"/>
                  </a:cubicBezTo>
                  <a:cubicBezTo>
                    <a:pt x="204" y="306"/>
                    <a:pt x="197" y="338"/>
                    <a:pt x="171" y="352"/>
                  </a:cubicBezTo>
                  <a:cubicBezTo>
                    <a:pt x="158" y="359"/>
                    <a:pt x="144" y="360"/>
                    <a:pt x="130" y="360"/>
                  </a:cubicBezTo>
                  <a:cubicBezTo>
                    <a:pt x="124" y="361"/>
                    <a:pt x="119" y="361"/>
                    <a:pt x="114" y="362"/>
                  </a:cubicBezTo>
                  <a:cubicBezTo>
                    <a:pt x="60" y="368"/>
                    <a:pt x="12" y="411"/>
                    <a:pt x="1" y="465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11" y="410"/>
                    <a:pt x="59" y="366"/>
                    <a:pt x="114" y="360"/>
                  </a:cubicBezTo>
                  <a:cubicBezTo>
                    <a:pt x="119" y="359"/>
                    <a:pt x="124" y="359"/>
                    <a:pt x="129" y="359"/>
                  </a:cubicBezTo>
                  <a:cubicBezTo>
                    <a:pt x="143" y="358"/>
                    <a:pt x="158" y="357"/>
                    <a:pt x="170" y="350"/>
                  </a:cubicBezTo>
                  <a:cubicBezTo>
                    <a:pt x="195" y="337"/>
                    <a:pt x="203" y="305"/>
                    <a:pt x="206" y="276"/>
                  </a:cubicBezTo>
                  <a:cubicBezTo>
                    <a:pt x="210" y="249"/>
                    <a:pt x="214" y="215"/>
                    <a:pt x="238" y="197"/>
                  </a:cubicBezTo>
                  <a:cubicBezTo>
                    <a:pt x="251" y="188"/>
                    <a:pt x="266" y="184"/>
                    <a:pt x="281" y="181"/>
                  </a:cubicBezTo>
                  <a:cubicBezTo>
                    <a:pt x="293" y="179"/>
                    <a:pt x="305" y="177"/>
                    <a:pt x="315" y="172"/>
                  </a:cubicBezTo>
                  <a:cubicBezTo>
                    <a:pt x="335" y="162"/>
                    <a:pt x="351" y="143"/>
                    <a:pt x="365" y="111"/>
                  </a:cubicBezTo>
                  <a:cubicBezTo>
                    <a:pt x="368" y="105"/>
                    <a:pt x="370" y="98"/>
                    <a:pt x="372" y="92"/>
                  </a:cubicBezTo>
                  <a:cubicBezTo>
                    <a:pt x="380" y="73"/>
                    <a:pt x="388" y="54"/>
                    <a:pt x="400" y="38"/>
                  </a:cubicBezTo>
                  <a:cubicBezTo>
                    <a:pt x="416" y="17"/>
                    <a:pt x="444" y="0"/>
                    <a:pt x="472" y="7"/>
                  </a:cubicBezTo>
                  <a:lnTo>
                    <a:pt x="471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0"/>
            <p:cNvSpPr/>
            <p:nvPr/>
          </p:nvSpPr>
          <p:spPr>
            <a:xfrm rot="-9900000">
              <a:off x="7648907" y="4058522"/>
              <a:ext cx="1726168" cy="1897237"/>
            </a:xfrm>
            <a:custGeom>
              <a:rect b="b" l="l" r="r" t="t"/>
              <a:pathLst>
                <a:path extrusionOk="0" h="432" w="392">
                  <a:moveTo>
                    <a:pt x="381" y="60"/>
                  </a:moveTo>
                  <a:cubicBezTo>
                    <a:pt x="363" y="106"/>
                    <a:pt x="325" y="146"/>
                    <a:pt x="277" y="161"/>
                  </a:cubicBezTo>
                  <a:cubicBezTo>
                    <a:pt x="273" y="162"/>
                    <a:pt x="270" y="163"/>
                    <a:pt x="266" y="164"/>
                  </a:cubicBezTo>
                  <a:cubicBezTo>
                    <a:pt x="254" y="167"/>
                    <a:pt x="242" y="171"/>
                    <a:pt x="232" y="178"/>
                  </a:cubicBezTo>
                  <a:cubicBezTo>
                    <a:pt x="210" y="193"/>
                    <a:pt x="204" y="222"/>
                    <a:pt x="201" y="248"/>
                  </a:cubicBezTo>
                  <a:cubicBezTo>
                    <a:pt x="201" y="253"/>
                    <a:pt x="201" y="253"/>
                    <a:pt x="201" y="253"/>
                  </a:cubicBezTo>
                  <a:cubicBezTo>
                    <a:pt x="198" y="279"/>
                    <a:pt x="195" y="305"/>
                    <a:pt x="178" y="324"/>
                  </a:cubicBezTo>
                  <a:cubicBezTo>
                    <a:pt x="161" y="344"/>
                    <a:pt x="134" y="351"/>
                    <a:pt x="112" y="355"/>
                  </a:cubicBezTo>
                  <a:cubicBezTo>
                    <a:pt x="107" y="356"/>
                    <a:pt x="103" y="356"/>
                    <a:pt x="98" y="357"/>
                  </a:cubicBezTo>
                  <a:cubicBezTo>
                    <a:pt x="78" y="360"/>
                    <a:pt x="58" y="363"/>
                    <a:pt x="40" y="373"/>
                  </a:cubicBezTo>
                  <a:cubicBezTo>
                    <a:pt x="19" y="384"/>
                    <a:pt x="1" y="408"/>
                    <a:pt x="7" y="432"/>
                  </a:cubicBezTo>
                  <a:cubicBezTo>
                    <a:pt x="6" y="432"/>
                    <a:pt x="6" y="432"/>
                    <a:pt x="6" y="432"/>
                  </a:cubicBezTo>
                  <a:cubicBezTo>
                    <a:pt x="0" y="407"/>
                    <a:pt x="18" y="383"/>
                    <a:pt x="40" y="371"/>
                  </a:cubicBezTo>
                  <a:cubicBezTo>
                    <a:pt x="58" y="362"/>
                    <a:pt x="78" y="359"/>
                    <a:pt x="98" y="355"/>
                  </a:cubicBezTo>
                  <a:cubicBezTo>
                    <a:pt x="102" y="355"/>
                    <a:pt x="107" y="354"/>
                    <a:pt x="112" y="353"/>
                  </a:cubicBezTo>
                  <a:cubicBezTo>
                    <a:pt x="133" y="349"/>
                    <a:pt x="160" y="343"/>
                    <a:pt x="177" y="323"/>
                  </a:cubicBezTo>
                  <a:cubicBezTo>
                    <a:pt x="193" y="304"/>
                    <a:pt x="196" y="278"/>
                    <a:pt x="199" y="25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3" y="222"/>
                    <a:pt x="209" y="192"/>
                    <a:pt x="231" y="176"/>
                  </a:cubicBezTo>
                  <a:cubicBezTo>
                    <a:pt x="241" y="169"/>
                    <a:pt x="254" y="166"/>
                    <a:pt x="265" y="162"/>
                  </a:cubicBezTo>
                  <a:cubicBezTo>
                    <a:pt x="269" y="161"/>
                    <a:pt x="273" y="160"/>
                    <a:pt x="277" y="159"/>
                  </a:cubicBezTo>
                  <a:cubicBezTo>
                    <a:pt x="343" y="138"/>
                    <a:pt x="392" y="70"/>
                    <a:pt x="390" y="0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92" y="21"/>
                    <a:pt x="388" y="41"/>
                    <a:pt x="381" y="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1" name="Google Shape;331;p10"/>
          <p:cNvGrpSpPr/>
          <p:nvPr/>
        </p:nvGrpSpPr>
        <p:grpSpPr>
          <a:xfrm rot="4500040">
            <a:off x="7076475" y="-705480"/>
            <a:ext cx="2534536" cy="2512550"/>
            <a:chOff x="7150730" y="3786021"/>
            <a:chExt cx="2534611" cy="2512625"/>
          </a:xfrm>
        </p:grpSpPr>
        <p:sp>
          <p:nvSpPr>
            <p:cNvPr id="332" name="Google Shape;332;p10"/>
            <p:cNvSpPr/>
            <p:nvPr/>
          </p:nvSpPr>
          <p:spPr>
            <a:xfrm rot="-9900000">
              <a:off x="7379999" y="4019844"/>
              <a:ext cx="2076073" cy="2044979"/>
            </a:xfrm>
            <a:custGeom>
              <a:rect b="b" l="l" r="r" t="t"/>
              <a:pathLst>
                <a:path extrusionOk="0" h="465" w="472">
                  <a:moveTo>
                    <a:pt x="471" y="9"/>
                  </a:moveTo>
                  <a:cubicBezTo>
                    <a:pt x="445" y="1"/>
                    <a:pt x="417" y="18"/>
                    <a:pt x="402" y="39"/>
                  </a:cubicBezTo>
                  <a:cubicBezTo>
                    <a:pt x="389" y="55"/>
                    <a:pt x="382" y="74"/>
                    <a:pt x="374" y="93"/>
                  </a:cubicBezTo>
                  <a:cubicBezTo>
                    <a:pt x="372" y="99"/>
                    <a:pt x="369" y="105"/>
                    <a:pt x="366" y="111"/>
                  </a:cubicBezTo>
                  <a:cubicBezTo>
                    <a:pt x="352" y="144"/>
                    <a:pt x="336" y="163"/>
                    <a:pt x="316" y="173"/>
                  </a:cubicBezTo>
                  <a:cubicBezTo>
                    <a:pt x="305" y="178"/>
                    <a:pt x="293" y="181"/>
                    <a:pt x="282" y="183"/>
                  </a:cubicBezTo>
                  <a:cubicBezTo>
                    <a:pt x="267" y="186"/>
                    <a:pt x="252" y="189"/>
                    <a:pt x="239" y="198"/>
                  </a:cubicBezTo>
                  <a:cubicBezTo>
                    <a:pt x="216" y="216"/>
                    <a:pt x="212" y="249"/>
                    <a:pt x="208" y="276"/>
                  </a:cubicBezTo>
                  <a:cubicBezTo>
                    <a:pt x="204" y="306"/>
                    <a:pt x="197" y="338"/>
                    <a:pt x="171" y="352"/>
                  </a:cubicBezTo>
                  <a:cubicBezTo>
                    <a:pt x="158" y="359"/>
                    <a:pt x="144" y="360"/>
                    <a:pt x="130" y="360"/>
                  </a:cubicBezTo>
                  <a:cubicBezTo>
                    <a:pt x="124" y="361"/>
                    <a:pt x="119" y="361"/>
                    <a:pt x="114" y="362"/>
                  </a:cubicBezTo>
                  <a:cubicBezTo>
                    <a:pt x="60" y="368"/>
                    <a:pt x="12" y="411"/>
                    <a:pt x="1" y="465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11" y="410"/>
                    <a:pt x="59" y="366"/>
                    <a:pt x="114" y="360"/>
                  </a:cubicBezTo>
                  <a:cubicBezTo>
                    <a:pt x="119" y="359"/>
                    <a:pt x="124" y="359"/>
                    <a:pt x="129" y="359"/>
                  </a:cubicBezTo>
                  <a:cubicBezTo>
                    <a:pt x="143" y="358"/>
                    <a:pt x="158" y="357"/>
                    <a:pt x="170" y="350"/>
                  </a:cubicBezTo>
                  <a:cubicBezTo>
                    <a:pt x="195" y="337"/>
                    <a:pt x="203" y="305"/>
                    <a:pt x="206" y="276"/>
                  </a:cubicBezTo>
                  <a:cubicBezTo>
                    <a:pt x="210" y="249"/>
                    <a:pt x="214" y="215"/>
                    <a:pt x="238" y="197"/>
                  </a:cubicBezTo>
                  <a:cubicBezTo>
                    <a:pt x="251" y="188"/>
                    <a:pt x="266" y="184"/>
                    <a:pt x="281" y="181"/>
                  </a:cubicBezTo>
                  <a:cubicBezTo>
                    <a:pt x="293" y="179"/>
                    <a:pt x="305" y="177"/>
                    <a:pt x="315" y="172"/>
                  </a:cubicBezTo>
                  <a:cubicBezTo>
                    <a:pt x="335" y="162"/>
                    <a:pt x="351" y="143"/>
                    <a:pt x="365" y="111"/>
                  </a:cubicBezTo>
                  <a:cubicBezTo>
                    <a:pt x="368" y="105"/>
                    <a:pt x="370" y="98"/>
                    <a:pt x="372" y="92"/>
                  </a:cubicBezTo>
                  <a:cubicBezTo>
                    <a:pt x="380" y="73"/>
                    <a:pt x="388" y="54"/>
                    <a:pt x="400" y="38"/>
                  </a:cubicBezTo>
                  <a:cubicBezTo>
                    <a:pt x="416" y="17"/>
                    <a:pt x="444" y="0"/>
                    <a:pt x="472" y="7"/>
                  </a:cubicBezTo>
                  <a:lnTo>
                    <a:pt x="471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10"/>
            <p:cNvSpPr/>
            <p:nvPr/>
          </p:nvSpPr>
          <p:spPr>
            <a:xfrm rot="-9900000">
              <a:off x="7648907" y="4058522"/>
              <a:ext cx="1726168" cy="1897237"/>
            </a:xfrm>
            <a:custGeom>
              <a:rect b="b" l="l" r="r" t="t"/>
              <a:pathLst>
                <a:path extrusionOk="0" h="432" w="392">
                  <a:moveTo>
                    <a:pt x="381" y="60"/>
                  </a:moveTo>
                  <a:cubicBezTo>
                    <a:pt x="363" y="106"/>
                    <a:pt x="325" y="146"/>
                    <a:pt x="277" y="161"/>
                  </a:cubicBezTo>
                  <a:cubicBezTo>
                    <a:pt x="273" y="162"/>
                    <a:pt x="270" y="163"/>
                    <a:pt x="266" y="164"/>
                  </a:cubicBezTo>
                  <a:cubicBezTo>
                    <a:pt x="254" y="167"/>
                    <a:pt x="242" y="171"/>
                    <a:pt x="232" y="178"/>
                  </a:cubicBezTo>
                  <a:cubicBezTo>
                    <a:pt x="210" y="193"/>
                    <a:pt x="204" y="222"/>
                    <a:pt x="201" y="248"/>
                  </a:cubicBezTo>
                  <a:cubicBezTo>
                    <a:pt x="201" y="253"/>
                    <a:pt x="201" y="253"/>
                    <a:pt x="201" y="253"/>
                  </a:cubicBezTo>
                  <a:cubicBezTo>
                    <a:pt x="198" y="279"/>
                    <a:pt x="195" y="305"/>
                    <a:pt x="178" y="324"/>
                  </a:cubicBezTo>
                  <a:cubicBezTo>
                    <a:pt x="161" y="344"/>
                    <a:pt x="134" y="351"/>
                    <a:pt x="112" y="355"/>
                  </a:cubicBezTo>
                  <a:cubicBezTo>
                    <a:pt x="107" y="356"/>
                    <a:pt x="103" y="356"/>
                    <a:pt x="98" y="357"/>
                  </a:cubicBezTo>
                  <a:cubicBezTo>
                    <a:pt x="78" y="360"/>
                    <a:pt x="58" y="363"/>
                    <a:pt x="40" y="373"/>
                  </a:cubicBezTo>
                  <a:cubicBezTo>
                    <a:pt x="19" y="384"/>
                    <a:pt x="1" y="408"/>
                    <a:pt x="7" y="432"/>
                  </a:cubicBezTo>
                  <a:cubicBezTo>
                    <a:pt x="6" y="432"/>
                    <a:pt x="6" y="432"/>
                    <a:pt x="6" y="432"/>
                  </a:cubicBezTo>
                  <a:cubicBezTo>
                    <a:pt x="0" y="407"/>
                    <a:pt x="18" y="383"/>
                    <a:pt x="40" y="371"/>
                  </a:cubicBezTo>
                  <a:cubicBezTo>
                    <a:pt x="58" y="362"/>
                    <a:pt x="78" y="359"/>
                    <a:pt x="98" y="355"/>
                  </a:cubicBezTo>
                  <a:cubicBezTo>
                    <a:pt x="102" y="355"/>
                    <a:pt x="107" y="354"/>
                    <a:pt x="112" y="353"/>
                  </a:cubicBezTo>
                  <a:cubicBezTo>
                    <a:pt x="133" y="349"/>
                    <a:pt x="160" y="343"/>
                    <a:pt x="177" y="323"/>
                  </a:cubicBezTo>
                  <a:cubicBezTo>
                    <a:pt x="193" y="304"/>
                    <a:pt x="196" y="278"/>
                    <a:pt x="199" y="25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3" y="222"/>
                    <a:pt x="209" y="192"/>
                    <a:pt x="231" y="176"/>
                  </a:cubicBezTo>
                  <a:cubicBezTo>
                    <a:pt x="241" y="169"/>
                    <a:pt x="254" y="166"/>
                    <a:pt x="265" y="162"/>
                  </a:cubicBezTo>
                  <a:cubicBezTo>
                    <a:pt x="269" y="161"/>
                    <a:pt x="273" y="160"/>
                    <a:pt x="277" y="159"/>
                  </a:cubicBezTo>
                  <a:cubicBezTo>
                    <a:pt x="343" y="138"/>
                    <a:pt x="392" y="70"/>
                    <a:pt x="390" y="0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92" y="21"/>
                    <a:pt x="388" y="41"/>
                    <a:pt x="381" y="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4" name="Google Shape;334;p10"/>
          <p:cNvGrpSpPr/>
          <p:nvPr/>
        </p:nvGrpSpPr>
        <p:grpSpPr>
          <a:xfrm>
            <a:off x="-485424" y="4127332"/>
            <a:ext cx="1445881" cy="1463730"/>
            <a:chOff x="7427863" y="4335070"/>
            <a:chExt cx="1445881" cy="1463730"/>
          </a:xfrm>
        </p:grpSpPr>
        <p:sp>
          <p:nvSpPr>
            <p:cNvPr id="335" name="Google Shape;335;p10"/>
            <p:cNvSpPr/>
            <p:nvPr/>
          </p:nvSpPr>
          <p:spPr>
            <a:xfrm>
              <a:off x="7427863" y="4335070"/>
              <a:ext cx="1445881" cy="1463730"/>
            </a:xfrm>
            <a:custGeom>
              <a:rect b="b" l="l" r="r" t="t"/>
              <a:pathLst>
                <a:path extrusionOk="0" h="290" w="288">
                  <a:moveTo>
                    <a:pt x="62" y="252"/>
                  </a:moveTo>
                  <a:cubicBezTo>
                    <a:pt x="53" y="241"/>
                    <a:pt x="46" y="228"/>
                    <a:pt x="40" y="216"/>
                  </a:cubicBezTo>
                  <a:cubicBezTo>
                    <a:pt x="20" y="177"/>
                    <a:pt x="0" y="133"/>
                    <a:pt x="11" y="89"/>
                  </a:cubicBezTo>
                  <a:cubicBezTo>
                    <a:pt x="21" y="51"/>
                    <a:pt x="58" y="19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7"/>
                  </a:cubicBezTo>
                  <a:cubicBezTo>
                    <a:pt x="270" y="48"/>
                    <a:pt x="287" y="114"/>
                    <a:pt x="287" y="154"/>
                  </a:cubicBezTo>
                  <a:cubicBezTo>
                    <a:pt x="288" y="192"/>
                    <a:pt x="275" y="225"/>
                    <a:pt x="253" y="245"/>
                  </a:cubicBezTo>
                  <a:cubicBezTo>
                    <a:pt x="231" y="264"/>
                    <a:pt x="203" y="271"/>
                    <a:pt x="178" y="277"/>
                  </a:cubicBezTo>
                  <a:cubicBezTo>
                    <a:pt x="148" y="284"/>
                    <a:pt x="119" y="290"/>
                    <a:pt x="93" y="278"/>
                  </a:cubicBezTo>
                  <a:cubicBezTo>
                    <a:pt x="80" y="272"/>
                    <a:pt x="70" y="263"/>
                    <a:pt x="62" y="252"/>
                  </a:cubicBezTo>
                  <a:close/>
                  <a:moveTo>
                    <a:pt x="103" y="13"/>
                  </a:moveTo>
                  <a:cubicBezTo>
                    <a:pt x="60" y="22"/>
                    <a:pt x="24" y="53"/>
                    <a:pt x="15" y="90"/>
                  </a:cubicBezTo>
                  <a:cubicBezTo>
                    <a:pt x="4" y="133"/>
                    <a:pt x="24" y="176"/>
                    <a:pt x="43" y="214"/>
                  </a:cubicBezTo>
                  <a:cubicBezTo>
                    <a:pt x="56" y="239"/>
                    <a:pt x="71" y="264"/>
                    <a:pt x="95" y="275"/>
                  </a:cubicBezTo>
                  <a:cubicBezTo>
                    <a:pt x="119" y="286"/>
                    <a:pt x="148" y="280"/>
                    <a:pt x="177" y="273"/>
                  </a:cubicBezTo>
                  <a:cubicBezTo>
                    <a:pt x="202" y="267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5"/>
                    <a:pt x="267" y="50"/>
                    <a:pt x="231" y="30"/>
                  </a:cubicBezTo>
                  <a:cubicBezTo>
                    <a:pt x="198" y="12"/>
                    <a:pt x="143" y="4"/>
                    <a:pt x="103" y="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0"/>
            <p:cNvSpPr/>
            <p:nvPr/>
          </p:nvSpPr>
          <p:spPr>
            <a:xfrm>
              <a:off x="7570666" y="4442172"/>
              <a:ext cx="1204903" cy="1240604"/>
            </a:xfrm>
            <a:custGeom>
              <a:rect b="b" l="l" r="r" t="t"/>
              <a:pathLst>
                <a:path extrusionOk="0" h="246" w="238">
                  <a:moveTo>
                    <a:pt x="34" y="189"/>
                  </a:moveTo>
                  <a:cubicBezTo>
                    <a:pt x="16" y="166"/>
                    <a:pt x="6" y="143"/>
                    <a:pt x="4" y="120"/>
                  </a:cubicBezTo>
                  <a:cubicBezTo>
                    <a:pt x="0" y="90"/>
                    <a:pt x="12" y="58"/>
                    <a:pt x="34" y="35"/>
                  </a:cubicBezTo>
                  <a:cubicBezTo>
                    <a:pt x="55" y="13"/>
                    <a:pt x="85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32" y="0"/>
                    <a:pt x="147" y="2"/>
                    <a:pt x="161" y="7"/>
                  </a:cubicBezTo>
                  <a:cubicBezTo>
                    <a:pt x="190" y="17"/>
                    <a:pt x="209" y="32"/>
                    <a:pt x="219" y="51"/>
                  </a:cubicBezTo>
                  <a:cubicBezTo>
                    <a:pt x="232" y="77"/>
                    <a:pt x="238" y="104"/>
                    <a:pt x="236" y="131"/>
                  </a:cubicBezTo>
                  <a:cubicBezTo>
                    <a:pt x="232" y="168"/>
                    <a:pt x="213" y="202"/>
                    <a:pt x="184" y="221"/>
                  </a:cubicBezTo>
                  <a:cubicBezTo>
                    <a:pt x="154" y="242"/>
                    <a:pt x="114" y="246"/>
                    <a:pt x="82" y="231"/>
                  </a:cubicBezTo>
                  <a:cubicBezTo>
                    <a:pt x="66" y="223"/>
                    <a:pt x="50" y="210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4"/>
                    <a:pt x="57" y="17"/>
                    <a:pt x="36" y="38"/>
                  </a:cubicBezTo>
                  <a:cubicBezTo>
                    <a:pt x="15" y="60"/>
                    <a:pt x="4" y="91"/>
                    <a:pt x="7" y="120"/>
                  </a:cubicBezTo>
                  <a:cubicBezTo>
                    <a:pt x="10" y="143"/>
                    <a:pt x="20" y="166"/>
                    <a:pt x="39" y="189"/>
                  </a:cubicBezTo>
                  <a:cubicBezTo>
                    <a:pt x="53" y="207"/>
                    <a:pt x="68" y="220"/>
                    <a:pt x="84" y="227"/>
                  </a:cubicBezTo>
                  <a:cubicBezTo>
                    <a:pt x="114" y="242"/>
                    <a:pt x="153" y="238"/>
                    <a:pt x="182" y="218"/>
                  </a:cubicBezTo>
                  <a:cubicBezTo>
                    <a:pt x="210" y="199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4"/>
                    <a:pt x="188" y="20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10"/>
            <p:cNvSpPr/>
            <p:nvPr/>
          </p:nvSpPr>
          <p:spPr>
            <a:xfrm>
              <a:off x="7695619" y="4540352"/>
              <a:ext cx="972848" cy="1035322"/>
            </a:xfrm>
            <a:custGeom>
              <a:rect b="b" l="l" r="r" t="t"/>
              <a:pathLst>
                <a:path extrusionOk="0" h="205" w="192">
                  <a:moveTo>
                    <a:pt x="22" y="171"/>
                  </a:moveTo>
                  <a:cubicBezTo>
                    <a:pt x="20" y="168"/>
                    <a:pt x="18" y="164"/>
                    <a:pt x="16" y="161"/>
                  </a:cubicBezTo>
                  <a:cubicBezTo>
                    <a:pt x="7" y="145"/>
                    <a:pt x="2" y="126"/>
                    <a:pt x="1" y="105"/>
                  </a:cubicBezTo>
                  <a:cubicBezTo>
                    <a:pt x="0" y="87"/>
                    <a:pt x="2" y="62"/>
                    <a:pt x="17" y="40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0"/>
                    <a:pt x="131" y="4"/>
                  </a:cubicBezTo>
                  <a:cubicBezTo>
                    <a:pt x="133" y="4"/>
                    <a:pt x="134" y="5"/>
                    <a:pt x="136" y="5"/>
                  </a:cubicBezTo>
                  <a:cubicBezTo>
                    <a:pt x="147" y="7"/>
                    <a:pt x="159" y="10"/>
                    <a:pt x="165" y="18"/>
                  </a:cubicBezTo>
                  <a:cubicBezTo>
                    <a:pt x="172" y="29"/>
                    <a:pt x="178" y="41"/>
                    <a:pt x="183" y="56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5"/>
                    <a:pt x="175" y="169"/>
                    <a:pt x="165" y="179"/>
                  </a:cubicBezTo>
                  <a:cubicBezTo>
                    <a:pt x="151" y="193"/>
                    <a:pt x="131" y="198"/>
                    <a:pt x="115" y="200"/>
                  </a:cubicBezTo>
                  <a:cubicBezTo>
                    <a:pt x="100" y="203"/>
                    <a:pt x="79" y="205"/>
                    <a:pt x="60" y="199"/>
                  </a:cubicBezTo>
                  <a:cubicBezTo>
                    <a:pt x="45" y="194"/>
                    <a:pt x="32" y="184"/>
                    <a:pt x="22" y="171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2"/>
                  </a:cubicBezTo>
                  <a:cubicBezTo>
                    <a:pt x="6" y="63"/>
                    <a:pt x="4" y="87"/>
                    <a:pt x="5" y="105"/>
                  </a:cubicBezTo>
                  <a:cubicBezTo>
                    <a:pt x="5" y="125"/>
                    <a:pt x="10" y="144"/>
                    <a:pt x="19" y="159"/>
                  </a:cubicBezTo>
                  <a:cubicBezTo>
                    <a:pt x="29" y="176"/>
                    <a:pt x="44" y="189"/>
                    <a:pt x="61" y="195"/>
                  </a:cubicBezTo>
                  <a:cubicBezTo>
                    <a:pt x="75" y="200"/>
                    <a:pt x="92" y="200"/>
                    <a:pt x="114" y="197"/>
                  </a:cubicBezTo>
                  <a:cubicBezTo>
                    <a:pt x="129" y="194"/>
                    <a:pt x="149" y="189"/>
                    <a:pt x="163" y="176"/>
                  </a:cubicBezTo>
                  <a:cubicBezTo>
                    <a:pt x="172" y="167"/>
                    <a:pt x="179" y="153"/>
                    <a:pt x="183" y="136"/>
                  </a:cubicBezTo>
                  <a:cubicBezTo>
                    <a:pt x="189" y="110"/>
                    <a:pt x="187" y="83"/>
                    <a:pt x="179" y="57"/>
                  </a:cubicBezTo>
                  <a:cubicBezTo>
                    <a:pt x="175" y="43"/>
                    <a:pt x="169" y="30"/>
                    <a:pt x="162" y="21"/>
                  </a:cubicBezTo>
                  <a:cubicBezTo>
                    <a:pt x="157" y="13"/>
                    <a:pt x="145" y="11"/>
                    <a:pt x="135" y="9"/>
                  </a:cubicBezTo>
                  <a:cubicBezTo>
                    <a:pt x="134" y="8"/>
                    <a:pt x="132" y="8"/>
                    <a:pt x="130" y="8"/>
                  </a:cubicBezTo>
                  <a:cubicBezTo>
                    <a:pt x="114" y="4"/>
                    <a:pt x="98" y="3"/>
                    <a:pt x="83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0"/>
            <p:cNvSpPr/>
            <p:nvPr/>
          </p:nvSpPr>
          <p:spPr>
            <a:xfrm>
              <a:off x="7793798" y="4656377"/>
              <a:ext cx="794343" cy="830045"/>
            </a:xfrm>
            <a:custGeom>
              <a:rect b="b" l="l" r="r" t="t"/>
              <a:pathLst>
                <a:path extrusionOk="0" h="165" w="156">
                  <a:moveTo>
                    <a:pt x="22" y="126"/>
                  </a:moveTo>
                  <a:cubicBezTo>
                    <a:pt x="15" y="117"/>
                    <a:pt x="9" y="105"/>
                    <a:pt x="5" y="93"/>
                  </a:cubicBezTo>
                  <a:cubicBezTo>
                    <a:pt x="1" y="79"/>
                    <a:pt x="0" y="66"/>
                    <a:pt x="4" y="55"/>
                  </a:cubicBezTo>
                  <a:cubicBezTo>
                    <a:pt x="7" y="45"/>
                    <a:pt x="14" y="36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6"/>
                  </a:cubicBezTo>
                  <a:cubicBezTo>
                    <a:pt x="82" y="2"/>
                    <a:pt x="96" y="0"/>
                    <a:pt x="110" y="2"/>
                  </a:cubicBezTo>
                  <a:cubicBezTo>
                    <a:pt x="121" y="3"/>
                    <a:pt x="126" y="10"/>
                    <a:pt x="132" y="19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4"/>
                    <a:pt x="156" y="72"/>
                    <a:pt x="152" y="99"/>
                  </a:cubicBezTo>
                  <a:cubicBezTo>
                    <a:pt x="150" y="111"/>
                    <a:pt x="145" y="128"/>
                    <a:pt x="132" y="141"/>
                  </a:cubicBezTo>
                  <a:cubicBezTo>
                    <a:pt x="114" y="160"/>
                    <a:pt x="83" y="165"/>
                    <a:pt x="56" y="153"/>
                  </a:cubicBezTo>
                  <a:cubicBezTo>
                    <a:pt x="43" y="148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10"/>
                    <a:pt x="117" y="6"/>
                    <a:pt x="109" y="6"/>
                  </a:cubicBezTo>
                  <a:cubicBezTo>
                    <a:pt x="96" y="4"/>
                    <a:pt x="82" y="6"/>
                    <a:pt x="69" y="9"/>
                  </a:cubicBezTo>
                  <a:cubicBezTo>
                    <a:pt x="54" y="14"/>
                    <a:pt x="40" y="21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1" y="47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9"/>
                    <a:pt x="35" y="140"/>
                    <a:pt x="58" y="150"/>
                  </a:cubicBezTo>
                  <a:cubicBezTo>
                    <a:pt x="83" y="161"/>
                    <a:pt x="112" y="156"/>
                    <a:pt x="130" y="138"/>
                  </a:cubicBezTo>
                  <a:cubicBezTo>
                    <a:pt x="142" y="126"/>
                    <a:pt x="146" y="110"/>
                    <a:pt x="148" y="98"/>
                  </a:cubicBezTo>
                  <a:cubicBezTo>
                    <a:pt x="152" y="73"/>
                    <a:pt x="146" y="45"/>
                    <a:pt x="131" y="23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19"/>
                    <a:pt x="126" y="17"/>
                    <a:pt x="125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0"/>
            <p:cNvSpPr/>
            <p:nvPr/>
          </p:nvSpPr>
          <p:spPr>
            <a:xfrm>
              <a:off x="7883050" y="4736707"/>
              <a:ext cx="633691" cy="633691"/>
            </a:xfrm>
            <a:custGeom>
              <a:rect b="b" l="l" r="r" t="t"/>
              <a:pathLst>
                <a:path extrusionOk="0" h="124" w="125">
                  <a:moveTo>
                    <a:pt x="24" y="98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60"/>
                    <a:pt x="2" y="47"/>
                  </a:cubicBezTo>
                  <a:cubicBezTo>
                    <a:pt x="5" y="29"/>
                    <a:pt x="22" y="19"/>
                    <a:pt x="35" y="12"/>
                  </a:cubicBezTo>
                  <a:cubicBezTo>
                    <a:pt x="46" y="7"/>
                    <a:pt x="60" y="1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9"/>
                    <a:pt x="125" y="51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4"/>
                    <a:pt x="43" y="115"/>
                  </a:cubicBezTo>
                  <a:cubicBezTo>
                    <a:pt x="36" y="111"/>
                    <a:pt x="30" y="105"/>
                    <a:pt x="24" y="98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6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1"/>
                    <a:pt x="18" y="81"/>
                  </a:cubicBezTo>
                  <a:cubicBezTo>
                    <a:pt x="26" y="94"/>
                    <a:pt x="34" y="105"/>
                    <a:pt x="45" y="112"/>
                  </a:cubicBezTo>
                  <a:cubicBezTo>
                    <a:pt x="59" y="120"/>
                    <a:pt x="78" y="120"/>
                    <a:pt x="92" y="111"/>
                  </a:cubicBezTo>
                  <a:cubicBezTo>
                    <a:pt x="106" y="103"/>
                    <a:pt x="116" y="87"/>
                    <a:pt x="118" y="70"/>
                  </a:cubicBezTo>
                  <a:cubicBezTo>
                    <a:pt x="121" y="52"/>
                    <a:pt x="116" y="30"/>
                    <a:pt x="104" y="18"/>
                  </a:cubicBezTo>
                  <a:cubicBezTo>
                    <a:pt x="96" y="9"/>
                    <a:pt x="86" y="4"/>
                    <a:pt x="74" y="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10"/>
            <p:cNvSpPr/>
            <p:nvPr/>
          </p:nvSpPr>
          <p:spPr>
            <a:xfrm>
              <a:off x="7963374" y="4834880"/>
              <a:ext cx="473037" cy="464110"/>
            </a:xfrm>
            <a:custGeom>
              <a:rect b="b" l="l" r="r" t="t"/>
              <a:pathLst>
                <a:path extrusionOk="0" h="91" w="94">
                  <a:moveTo>
                    <a:pt x="17" y="71"/>
                  </a:moveTo>
                  <a:cubicBezTo>
                    <a:pt x="13" y="66"/>
                    <a:pt x="9" y="59"/>
                    <a:pt x="6" y="53"/>
                  </a:cubicBezTo>
                  <a:cubicBezTo>
                    <a:pt x="3" y="48"/>
                    <a:pt x="0" y="41"/>
                    <a:pt x="1" y="33"/>
                  </a:cubicBezTo>
                  <a:cubicBezTo>
                    <a:pt x="2" y="23"/>
                    <a:pt x="12" y="17"/>
                    <a:pt x="20" y="13"/>
                  </a:cubicBezTo>
                  <a:cubicBezTo>
                    <a:pt x="29" y="8"/>
                    <a:pt x="38" y="3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4"/>
                    <a:pt x="78" y="12"/>
                  </a:cubicBezTo>
                  <a:cubicBezTo>
                    <a:pt x="88" y="23"/>
                    <a:pt x="94" y="39"/>
                    <a:pt x="93" y="52"/>
                  </a:cubicBezTo>
                  <a:cubicBezTo>
                    <a:pt x="91" y="67"/>
                    <a:pt x="81" y="81"/>
                    <a:pt x="67" y="86"/>
                  </a:cubicBezTo>
                  <a:cubicBezTo>
                    <a:pt x="53" y="91"/>
                    <a:pt x="36" y="89"/>
                    <a:pt x="24" y="79"/>
                  </a:cubicBezTo>
                  <a:cubicBezTo>
                    <a:pt x="22" y="77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7"/>
                    <a:pt x="31" y="11"/>
                    <a:pt x="22" y="16"/>
                  </a:cubicBezTo>
                  <a:cubicBezTo>
                    <a:pt x="14" y="20"/>
                    <a:pt x="6" y="26"/>
                    <a:pt x="5" y="34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60"/>
                    <a:pt x="19" y="70"/>
                    <a:pt x="27" y="76"/>
                  </a:cubicBezTo>
                  <a:cubicBezTo>
                    <a:pt x="37" y="85"/>
                    <a:pt x="53" y="87"/>
                    <a:pt x="65" y="82"/>
                  </a:cubicBezTo>
                  <a:cubicBezTo>
                    <a:pt x="78" y="78"/>
                    <a:pt x="87" y="65"/>
                    <a:pt x="89" y="52"/>
                  </a:cubicBezTo>
                  <a:cubicBezTo>
                    <a:pt x="91" y="39"/>
                    <a:pt x="85" y="25"/>
                    <a:pt x="75" y="15"/>
                  </a:cubicBezTo>
                  <a:cubicBezTo>
                    <a:pt x="67" y="7"/>
                    <a:pt x="58" y="4"/>
                    <a:pt x="49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10"/>
            <p:cNvSpPr/>
            <p:nvPr/>
          </p:nvSpPr>
          <p:spPr>
            <a:xfrm>
              <a:off x="8043703" y="4924132"/>
              <a:ext cx="321306" cy="303456"/>
            </a:xfrm>
            <a:custGeom>
              <a:rect b="b" l="l" r="r" t="t"/>
              <a:pathLst>
                <a:path extrusionOk="0" h="61" w="63">
                  <a:moveTo>
                    <a:pt x="7" y="42"/>
                  </a:moveTo>
                  <a:cubicBezTo>
                    <a:pt x="5" y="40"/>
                    <a:pt x="4" y="37"/>
                    <a:pt x="3" y="35"/>
                  </a:cubicBezTo>
                  <a:cubicBezTo>
                    <a:pt x="0" y="28"/>
                    <a:pt x="0" y="20"/>
                    <a:pt x="4" y="14"/>
                  </a:cubicBezTo>
                  <a:cubicBezTo>
                    <a:pt x="9" y="8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1"/>
                    <a:pt x="49" y="5"/>
                  </a:cubicBezTo>
                  <a:cubicBezTo>
                    <a:pt x="56" y="10"/>
                    <a:pt x="60" y="18"/>
                    <a:pt x="62" y="31"/>
                  </a:cubicBezTo>
                  <a:cubicBezTo>
                    <a:pt x="63" y="41"/>
                    <a:pt x="60" y="51"/>
                    <a:pt x="53" y="56"/>
                  </a:cubicBezTo>
                  <a:cubicBezTo>
                    <a:pt x="47" y="59"/>
                    <a:pt x="40" y="61"/>
                    <a:pt x="33" y="59"/>
                  </a:cubicBezTo>
                  <a:cubicBezTo>
                    <a:pt x="28" y="58"/>
                    <a:pt x="22" y="55"/>
                    <a:pt x="16" y="51"/>
                  </a:cubicBezTo>
                  <a:cubicBezTo>
                    <a:pt x="12" y="48"/>
                    <a:pt x="9" y="45"/>
                    <a:pt x="7" y="42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1"/>
                    <a:pt x="4" y="27"/>
                    <a:pt x="6" y="33"/>
                  </a:cubicBezTo>
                  <a:cubicBezTo>
                    <a:pt x="8" y="38"/>
                    <a:pt x="12" y="43"/>
                    <a:pt x="18" y="48"/>
                  </a:cubicBezTo>
                  <a:cubicBezTo>
                    <a:pt x="24" y="52"/>
                    <a:pt x="29" y="54"/>
                    <a:pt x="34" y="56"/>
                  </a:cubicBezTo>
                  <a:cubicBezTo>
                    <a:pt x="40" y="57"/>
                    <a:pt x="46" y="56"/>
                    <a:pt x="50" y="53"/>
                  </a:cubicBezTo>
                  <a:cubicBezTo>
                    <a:pt x="56" y="49"/>
                    <a:pt x="59" y="40"/>
                    <a:pt x="58" y="31"/>
                  </a:cubicBezTo>
                  <a:cubicBezTo>
                    <a:pt x="57" y="20"/>
                    <a:pt x="53" y="12"/>
                    <a:pt x="47" y="8"/>
                  </a:cubicBezTo>
                  <a:cubicBezTo>
                    <a:pt x="41" y="5"/>
                    <a:pt x="33" y="4"/>
                    <a:pt x="24" y="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10"/>
            <p:cNvSpPr/>
            <p:nvPr/>
          </p:nvSpPr>
          <p:spPr>
            <a:xfrm>
              <a:off x="8097254" y="4968761"/>
              <a:ext cx="214204" cy="205282"/>
            </a:xfrm>
            <a:custGeom>
              <a:rect b="b" l="l" r="r" t="t"/>
              <a:pathLst>
                <a:path extrusionOk="0" h="39" w="42">
                  <a:moveTo>
                    <a:pt x="5" y="29"/>
                  </a:moveTo>
                  <a:cubicBezTo>
                    <a:pt x="3" y="27"/>
                    <a:pt x="2" y="24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0" y="13"/>
                    <a:pt x="2" y="7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39"/>
                    <a:pt x="9" y="33"/>
                  </a:cubicBezTo>
                  <a:cubicBezTo>
                    <a:pt x="7" y="32"/>
                    <a:pt x="6" y="31"/>
                    <a:pt x="5" y="29"/>
                  </a:cubicBezTo>
                  <a:close/>
                  <a:moveTo>
                    <a:pt x="35" y="13"/>
                  </a:moveTo>
                  <a:cubicBezTo>
                    <a:pt x="35" y="13"/>
                    <a:pt x="34" y="13"/>
                    <a:pt x="34" y="12"/>
                  </a:cubicBezTo>
                  <a:cubicBezTo>
                    <a:pt x="28" y="6"/>
                    <a:pt x="17" y="4"/>
                    <a:pt x="10" y="7"/>
                  </a:cubicBezTo>
                  <a:cubicBezTo>
                    <a:pt x="6" y="10"/>
                    <a:pt x="4" y="14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4"/>
                    <a:pt x="8" y="28"/>
                    <a:pt x="11" y="30"/>
                  </a:cubicBezTo>
                  <a:cubicBezTo>
                    <a:pt x="18" y="35"/>
                    <a:pt x="29" y="32"/>
                    <a:pt x="34" y="26"/>
                  </a:cubicBezTo>
                  <a:cubicBezTo>
                    <a:pt x="36" y="24"/>
                    <a:pt x="39" y="19"/>
                    <a:pt x="35" y="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b="1" sz="32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b="1" sz="32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b="1" sz="32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b="1" sz="32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b="1" sz="32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b="1" sz="32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b="1" sz="32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b="1" sz="32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b="1" sz="32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95700" y="1152475"/>
            <a:ext cx="7776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ind Vadodara"/>
              <a:buChar char="●"/>
              <a:defRPr sz="1800"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○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■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●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○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■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●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○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■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khshik.github.io/acceleratorMesh/src/index.html" TargetMode="External"/><Relationship Id="rId4" Type="http://schemas.openxmlformats.org/officeDocument/2006/relationships/hyperlink" Target="https://github.com/khshik/acceleratorMesh/tree/master/src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4-h.org/about/research/#!healthy-living" TargetMode="External"/><Relationship Id="rId4" Type="http://schemas.openxmlformats.org/officeDocument/2006/relationships/hyperlink" Target="https://tass.ru/obschestvo/6810398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7.png"/><Relationship Id="rId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29"/>
          <p:cNvSpPr txBox="1"/>
          <p:nvPr>
            <p:ph idx="1" type="subTitle"/>
          </p:nvPr>
        </p:nvSpPr>
        <p:spPr>
          <a:xfrm>
            <a:off x="1890950" y="3251850"/>
            <a:ext cx="6599100" cy="18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omfortaa"/>
                <a:ea typeface="Comfortaa"/>
                <a:cs typeface="Comfortaa"/>
                <a:sym typeface="Comfortaa"/>
              </a:rPr>
              <a:t>Номинация</a:t>
            </a:r>
            <a:r>
              <a:rPr lang="en" sz="1200">
                <a:latin typeface="Comfortaa Regular"/>
                <a:ea typeface="Comfortaa Regular"/>
                <a:cs typeface="Comfortaa Regular"/>
                <a:sym typeface="Comfortaa Regular"/>
              </a:rPr>
              <a:t>: Образовательное приложение</a:t>
            </a: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latin typeface="Comfortaa"/>
                <a:ea typeface="Comfortaa"/>
                <a:cs typeface="Comfortaa"/>
                <a:sym typeface="Comfortaa"/>
              </a:rPr>
              <a:t>Авторы</a:t>
            </a:r>
            <a:r>
              <a:rPr lang="en" sz="1200">
                <a:latin typeface="Comfortaa Regular"/>
                <a:ea typeface="Comfortaa Regular"/>
                <a:cs typeface="Comfortaa Regular"/>
                <a:sym typeface="Comfortaa Regular"/>
              </a:rPr>
              <a:t>: </a:t>
            </a:r>
            <a:r>
              <a:rPr lang="en" sz="1200">
                <a:latin typeface="Comfortaa Regular"/>
                <a:ea typeface="Comfortaa Regular"/>
                <a:cs typeface="Comfortaa Regular"/>
                <a:sym typeface="Comfortaa Regular"/>
              </a:rPr>
              <a:t>Шихалиева Хадиджа Джабраиловна (10 класс), Шихалиева Муъмина 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Джабраиловна (9 класс)</a:t>
            </a:r>
            <a:r>
              <a:rPr lang="en" sz="1200">
                <a:latin typeface="Comfortaa Regular"/>
                <a:ea typeface="Comfortaa Regular"/>
                <a:cs typeface="Comfortaa Regular"/>
                <a:sym typeface="Comfortaa Regular"/>
              </a:rPr>
              <a:t>, Шихалиева Фатима 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Джабраиловна (6 класс)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Организация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: Школа 2101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Год создания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: 2021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841" name="Google Shape;8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1925" y="758625"/>
            <a:ext cx="5296300" cy="23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8"/>
          <p:cNvSpPr txBox="1"/>
          <p:nvPr>
            <p:ph type="title"/>
          </p:nvPr>
        </p:nvSpPr>
        <p:spPr>
          <a:xfrm>
            <a:off x="3060038" y="1115963"/>
            <a:ext cx="26082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omfortaa"/>
                <a:ea typeface="Comfortaa"/>
                <a:cs typeface="Comfortaa"/>
                <a:sym typeface="Comfortaa"/>
              </a:rPr>
              <a:t>Демо</a:t>
            </a:r>
            <a:endParaRPr sz="1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15" name="Google Shape;1415;p38"/>
          <p:cNvSpPr txBox="1"/>
          <p:nvPr>
            <p:ph idx="1" type="subTitle"/>
          </p:nvPr>
        </p:nvSpPr>
        <p:spPr>
          <a:xfrm>
            <a:off x="3059988" y="1609400"/>
            <a:ext cx="41121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900" u="sng">
                <a:solidFill>
                  <a:schemeClr val="accent5"/>
                </a:solidFill>
                <a:latin typeface="Comfortaa Regular"/>
                <a:ea typeface="Comfortaa Regular"/>
                <a:cs typeface="Comfortaa Regular"/>
                <a:sym typeface="Comfortaa Regula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https://khshik.github.io/acceleratorMesh/src/index.html</a:t>
            </a:r>
            <a:endParaRPr sz="1300"/>
          </a:p>
        </p:txBody>
      </p:sp>
      <p:sp>
        <p:nvSpPr>
          <p:cNvPr id="1416" name="Google Shape;1416;p38"/>
          <p:cNvSpPr txBox="1"/>
          <p:nvPr>
            <p:ph idx="2" type="title"/>
          </p:nvPr>
        </p:nvSpPr>
        <p:spPr>
          <a:xfrm>
            <a:off x="3013338" y="2275375"/>
            <a:ext cx="2608200" cy="5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omfortaa"/>
                <a:ea typeface="Comfortaa"/>
                <a:cs typeface="Comfortaa"/>
                <a:sym typeface="Comfortaa"/>
              </a:rPr>
              <a:t>Код приложения</a:t>
            </a:r>
            <a:endParaRPr sz="1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17" name="Google Shape;1417;p38"/>
          <p:cNvSpPr txBox="1"/>
          <p:nvPr>
            <p:ph idx="3" type="subTitle"/>
          </p:nvPr>
        </p:nvSpPr>
        <p:spPr>
          <a:xfrm>
            <a:off x="3060038" y="2722525"/>
            <a:ext cx="3880800" cy="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9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https://github.com/khshik/acceleratorMesh/tree/master/src</a:t>
            </a:r>
            <a:endParaRPr sz="1300"/>
          </a:p>
        </p:txBody>
      </p:sp>
      <p:sp>
        <p:nvSpPr>
          <p:cNvPr id="1418" name="Google Shape;1418;p38"/>
          <p:cNvSpPr/>
          <p:nvPr/>
        </p:nvSpPr>
        <p:spPr>
          <a:xfrm>
            <a:off x="2216538" y="1212475"/>
            <a:ext cx="796800" cy="796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38"/>
          <p:cNvSpPr/>
          <p:nvPr/>
        </p:nvSpPr>
        <p:spPr>
          <a:xfrm>
            <a:off x="2216538" y="2474525"/>
            <a:ext cx="796800" cy="796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38"/>
          <p:cNvSpPr/>
          <p:nvPr/>
        </p:nvSpPr>
        <p:spPr>
          <a:xfrm>
            <a:off x="2429033" y="2688275"/>
            <a:ext cx="371814" cy="36930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1" name="Google Shape;1421;p38"/>
          <p:cNvGrpSpPr/>
          <p:nvPr/>
        </p:nvGrpSpPr>
        <p:grpSpPr>
          <a:xfrm>
            <a:off x="2458754" y="1432306"/>
            <a:ext cx="312375" cy="357123"/>
            <a:chOff x="-47505300" y="3200500"/>
            <a:chExt cx="263875" cy="301675"/>
          </a:xfrm>
        </p:grpSpPr>
        <p:sp>
          <p:nvSpPr>
            <p:cNvPr id="1422" name="Google Shape;1422;p38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5" name="Google Shape;1435;p38"/>
          <p:cNvSpPr txBox="1"/>
          <p:nvPr>
            <p:ph idx="6" type="title"/>
          </p:nvPr>
        </p:nvSpPr>
        <p:spPr>
          <a:xfrm>
            <a:off x="2886650" y="302825"/>
            <a:ext cx="2955000" cy="5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Содержание</a:t>
            </a:r>
            <a:endParaRPr b="0" sz="1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grpSp>
        <p:nvGrpSpPr>
          <p:cNvPr id="1436" name="Google Shape;1436;p38"/>
          <p:cNvGrpSpPr/>
          <p:nvPr/>
        </p:nvGrpSpPr>
        <p:grpSpPr>
          <a:xfrm>
            <a:off x="2596110" y="3181586"/>
            <a:ext cx="3951765" cy="1958915"/>
            <a:chOff x="3162959" y="1504135"/>
            <a:chExt cx="1812404" cy="898420"/>
          </a:xfrm>
        </p:grpSpPr>
        <p:sp>
          <p:nvSpPr>
            <p:cNvPr id="1437" name="Google Shape;1437;p38"/>
            <p:cNvSpPr/>
            <p:nvPr/>
          </p:nvSpPr>
          <p:spPr>
            <a:xfrm>
              <a:off x="3971095" y="1557799"/>
              <a:ext cx="203584" cy="189000"/>
            </a:xfrm>
            <a:custGeom>
              <a:rect b="b" l="l" r="r" t="t"/>
              <a:pathLst>
                <a:path extrusionOk="0" h="8294" w="8934">
                  <a:moveTo>
                    <a:pt x="5504" y="1"/>
                  </a:moveTo>
                  <a:cubicBezTo>
                    <a:pt x="5200" y="1"/>
                    <a:pt x="4873" y="79"/>
                    <a:pt x="4520" y="251"/>
                  </a:cubicBezTo>
                  <a:cubicBezTo>
                    <a:pt x="4520" y="251"/>
                    <a:pt x="4178" y="108"/>
                    <a:pt x="3695" y="108"/>
                  </a:cubicBezTo>
                  <a:cubicBezTo>
                    <a:pt x="2877" y="108"/>
                    <a:pt x="1654" y="519"/>
                    <a:pt x="1000" y="2732"/>
                  </a:cubicBezTo>
                  <a:cubicBezTo>
                    <a:pt x="0" y="6223"/>
                    <a:pt x="39" y="7665"/>
                    <a:pt x="1635" y="8184"/>
                  </a:cubicBezTo>
                  <a:cubicBezTo>
                    <a:pt x="1897" y="8262"/>
                    <a:pt x="2125" y="8294"/>
                    <a:pt x="2328" y="8294"/>
                  </a:cubicBezTo>
                  <a:cubicBezTo>
                    <a:pt x="2751" y="8294"/>
                    <a:pt x="3067" y="8157"/>
                    <a:pt x="3366" y="8021"/>
                  </a:cubicBezTo>
                  <a:cubicBezTo>
                    <a:pt x="3632" y="7891"/>
                    <a:pt x="3902" y="7757"/>
                    <a:pt x="4247" y="7757"/>
                  </a:cubicBezTo>
                  <a:cubicBezTo>
                    <a:pt x="4414" y="7757"/>
                    <a:pt x="4598" y="7789"/>
                    <a:pt x="4808" y="7867"/>
                  </a:cubicBezTo>
                  <a:cubicBezTo>
                    <a:pt x="5336" y="8071"/>
                    <a:pt x="6037" y="8232"/>
                    <a:pt x="6696" y="8232"/>
                  </a:cubicBezTo>
                  <a:cubicBezTo>
                    <a:pt x="7588" y="8232"/>
                    <a:pt x="8402" y="7938"/>
                    <a:pt x="8607" y="7059"/>
                  </a:cubicBezTo>
                  <a:cubicBezTo>
                    <a:pt x="8934" y="5699"/>
                    <a:pt x="8097" y="1"/>
                    <a:pt x="5504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3911711" y="1611942"/>
              <a:ext cx="356966" cy="458416"/>
            </a:xfrm>
            <a:custGeom>
              <a:rect b="b" l="l" r="r" t="t"/>
              <a:pathLst>
                <a:path extrusionOk="0" h="20117" w="15665">
                  <a:moveTo>
                    <a:pt x="8857" y="0"/>
                  </a:moveTo>
                  <a:lnTo>
                    <a:pt x="5972" y="923"/>
                  </a:lnTo>
                  <a:cubicBezTo>
                    <a:pt x="5972" y="923"/>
                    <a:pt x="5885" y="3962"/>
                    <a:pt x="5809" y="5010"/>
                  </a:cubicBezTo>
                  <a:cubicBezTo>
                    <a:pt x="5683" y="6150"/>
                    <a:pt x="4708" y="6367"/>
                    <a:pt x="3643" y="6367"/>
                  </a:cubicBezTo>
                  <a:cubicBezTo>
                    <a:pt x="3325" y="6367"/>
                    <a:pt x="2998" y="6348"/>
                    <a:pt x="2683" y="6328"/>
                  </a:cubicBezTo>
                  <a:cubicBezTo>
                    <a:pt x="2395" y="6312"/>
                    <a:pt x="2119" y="6297"/>
                    <a:pt x="1873" y="6297"/>
                  </a:cubicBezTo>
                  <a:cubicBezTo>
                    <a:pt x="1505" y="6297"/>
                    <a:pt x="1206" y="6332"/>
                    <a:pt x="1039" y="6453"/>
                  </a:cubicBezTo>
                  <a:cubicBezTo>
                    <a:pt x="241" y="7049"/>
                    <a:pt x="0" y="20117"/>
                    <a:pt x="0" y="20117"/>
                  </a:cubicBezTo>
                  <a:lnTo>
                    <a:pt x="15386" y="20117"/>
                  </a:lnTo>
                  <a:cubicBezTo>
                    <a:pt x="15386" y="20117"/>
                    <a:pt x="15665" y="8770"/>
                    <a:pt x="14703" y="7212"/>
                  </a:cubicBezTo>
                  <a:cubicBezTo>
                    <a:pt x="14268" y="6522"/>
                    <a:pt x="13293" y="6394"/>
                    <a:pt x="12255" y="6394"/>
                  </a:cubicBezTo>
                  <a:cubicBezTo>
                    <a:pt x="11963" y="6394"/>
                    <a:pt x="11667" y="6404"/>
                    <a:pt x="11376" y="6414"/>
                  </a:cubicBezTo>
                  <a:cubicBezTo>
                    <a:pt x="11193" y="6414"/>
                    <a:pt x="11014" y="6416"/>
                    <a:pt x="10842" y="6416"/>
                  </a:cubicBezTo>
                  <a:cubicBezTo>
                    <a:pt x="10112" y="6416"/>
                    <a:pt x="9501" y="6390"/>
                    <a:pt x="9174" y="6126"/>
                  </a:cubicBezTo>
                  <a:cubicBezTo>
                    <a:pt x="8289" y="5328"/>
                    <a:pt x="8857" y="1"/>
                    <a:pt x="8857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4108914" y="1686868"/>
              <a:ext cx="23" cy="1777"/>
            </a:xfrm>
            <a:custGeom>
              <a:rect b="b" l="l" r="r" t="t"/>
              <a:pathLst>
                <a:path extrusionOk="0" h="78" w="1">
                  <a:moveTo>
                    <a:pt x="1" y="78"/>
                  </a:moveTo>
                  <a:lnTo>
                    <a:pt x="1" y="78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354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4044949" y="1686868"/>
              <a:ext cx="65742" cy="59202"/>
            </a:xfrm>
            <a:custGeom>
              <a:rect b="b" l="l" r="r" t="t"/>
              <a:pathLst>
                <a:path extrusionOk="0" h="2598" w="2885">
                  <a:moveTo>
                    <a:pt x="2808" y="1"/>
                  </a:moveTo>
                  <a:cubicBezTo>
                    <a:pt x="2327" y="876"/>
                    <a:pt x="1721" y="1116"/>
                    <a:pt x="1202" y="1116"/>
                  </a:cubicBezTo>
                  <a:cubicBezTo>
                    <a:pt x="558" y="1116"/>
                    <a:pt x="38" y="722"/>
                    <a:pt x="38" y="722"/>
                  </a:cubicBezTo>
                  <a:lnTo>
                    <a:pt x="0" y="1443"/>
                  </a:lnTo>
                  <a:cubicBezTo>
                    <a:pt x="0" y="1443"/>
                    <a:pt x="1000" y="2597"/>
                    <a:pt x="1481" y="2597"/>
                  </a:cubicBezTo>
                  <a:cubicBezTo>
                    <a:pt x="1683" y="2597"/>
                    <a:pt x="2885" y="1597"/>
                    <a:pt x="2846" y="1395"/>
                  </a:cubicBezTo>
                  <a:cubicBezTo>
                    <a:pt x="2808" y="1241"/>
                    <a:pt x="2808" y="318"/>
                    <a:pt x="2808" y="78"/>
                  </a:cubicBezTo>
                  <a:lnTo>
                    <a:pt x="2808" y="1"/>
                  </a:lnTo>
                  <a:close/>
                </a:path>
              </a:pathLst>
            </a:custGeom>
            <a:solidFill>
              <a:srgbClr val="E79A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3911711" y="1748781"/>
              <a:ext cx="343180" cy="394566"/>
            </a:xfrm>
            <a:custGeom>
              <a:rect b="b" l="l" r="r" t="t"/>
              <a:pathLst>
                <a:path extrusionOk="0" h="17315" w="15060">
                  <a:moveTo>
                    <a:pt x="11907" y="1"/>
                  </a:moveTo>
                  <a:cubicBezTo>
                    <a:pt x="10990" y="1"/>
                    <a:pt x="10094" y="331"/>
                    <a:pt x="9738" y="331"/>
                  </a:cubicBezTo>
                  <a:cubicBezTo>
                    <a:pt x="9706" y="331"/>
                    <a:pt x="9678" y="329"/>
                    <a:pt x="9655" y="323"/>
                  </a:cubicBezTo>
                  <a:cubicBezTo>
                    <a:pt x="9648" y="321"/>
                    <a:pt x="9640" y="320"/>
                    <a:pt x="9633" y="320"/>
                  </a:cubicBezTo>
                  <a:cubicBezTo>
                    <a:pt x="9176" y="320"/>
                    <a:pt x="8771" y="3738"/>
                    <a:pt x="7240" y="3738"/>
                  </a:cubicBezTo>
                  <a:cubicBezTo>
                    <a:pt x="7191" y="3738"/>
                    <a:pt x="7140" y="3734"/>
                    <a:pt x="7087" y="3727"/>
                  </a:cubicBezTo>
                  <a:cubicBezTo>
                    <a:pt x="5405" y="3486"/>
                    <a:pt x="4482" y="323"/>
                    <a:pt x="4482" y="323"/>
                  </a:cubicBezTo>
                  <a:cubicBezTo>
                    <a:pt x="4345" y="291"/>
                    <a:pt x="4168" y="274"/>
                    <a:pt x="3965" y="274"/>
                  </a:cubicBezTo>
                  <a:cubicBezTo>
                    <a:pt x="2861" y="274"/>
                    <a:pt x="984" y="768"/>
                    <a:pt x="683" y="2092"/>
                  </a:cubicBezTo>
                  <a:cubicBezTo>
                    <a:pt x="279" y="3688"/>
                    <a:pt x="0" y="17314"/>
                    <a:pt x="0" y="17314"/>
                  </a:cubicBezTo>
                  <a:lnTo>
                    <a:pt x="14944" y="17314"/>
                  </a:lnTo>
                  <a:cubicBezTo>
                    <a:pt x="14944" y="17314"/>
                    <a:pt x="15059" y="2852"/>
                    <a:pt x="13905" y="1005"/>
                  </a:cubicBezTo>
                  <a:cubicBezTo>
                    <a:pt x="13409" y="218"/>
                    <a:pt x="12651" y="1"/>
                    <a:pt x="11907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4008352" y="1579926"/>
              <a:ext cx="124101" cy="142559"/>
            </a:xfrm>
            <a:custGeom>
              <a:rect b="b" l="l" r="r" t="t"/>
              <a:pathLst>
                <a:path extrusionOk="0" h="6256" w="5446">
                  <a:moveTo>
                    <a:pt x="3058" y="1"/>
                  </a:moveTo>
                  <a:cubicBezTo>
                    <a:pt x="2029" y="1"/>
                    <a:pt x="998" y="428"/>
                    <a:pt x="644" y="1242"/>
                  </a:cubicBezTo>
                  <a:cubicBezTo>
                    <a:pt x="0" y="2771"/>
                    <a:pt x="721" y="6136"/>
                    <a:pt x="2645" y="6252"/>
                  </a:cubicBezTo>
                  <a:cubicBezTo>
                    <a:pt x="2685" y="6254"/>
                    <a:pt x="2726" y="6255"/>
                    <a:pt x="2765" y="6255"/>
                  </a:cubicBezTo>
                  <a:cubicBezTo>
                    <a:pt x="5445" y="6255"/>
                    <a:pt x="5212" y="886"/>
                    <a:pt x="5212" y="886"/>
                  </a:cubicBezTo>
                  <a:cubicBezTo>
                    <a:pt x="4744" y="288"/>
                    <a:pt x="3901" y="1"/>
                    <a:pt x="3058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4045815" y="1655763"/>
              <a:ext cx="8340" cy="10984"/>
            </a:xfrm>
            <a:custGeom>
              <a:rect b="b" l="l" r="r" t="t"/>
              <a:pathLst>
                <a:path extrusionOk="0" h="482" w="366">
                  <a:moveTo>
                    <a:pt x="164" y="1"/>
                  </a:moveTo>
                  <a:cubicBezTo>
                    <a:pt x="87" y="1"/>
                    <a:pt x="0" y="116"/>
                    <a:pt x="0" y="241"/>
                  </a:cubicBezTo>
                  <a:cubicBezTo>
                    <a:pt x="0" y="356"/>
                    <a:pt x="39" y="443"/>
                    <a:pt x="164" y="481"/>
                  </a:cubicBezTo>
                  <a:cubicBezTo>
                    <a:pt x="241" y="481"/>
                    <a:pt x="327" y="356"/>
                    <a:pt x="327" y="241"/>
                  </a:cubicBezTo>
                  <a:cubicBezTo>
                    <a:pt x="366" y="116"/>
                    <a:pt x="279" y="39"/>
                    <a:pt x="164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4088770" y="1655763"/>
              <a:ext cx="8340" cy="10984"/>
            </a:xfrm>
            <a:custGeom>
              <a:rect b="b" l="l" r="r" t="t"/>
              <a:pathLst>
                <a:path extrusionOk="0" h="482" w="366">
                  <a:moveTo>
                    <a:pt x="202" y="1"/>
                  </a:moveTo>
                  <a:cubicBezTo>
                    <a:pt x="77" y="1"/>
                    <a:pt x="0" y="116"/>
                    <a:pt x="0" y="241"/>
                  </a:cubicBezTo>
                  <a:cubicBezTo>
                    <a:pt x="0" y="356"/>
                    <a:pt x="77" y="443"/>
                    <a:pt x="164" y="481"/>
                  </a:cubicBezTo>
                  <a:cubicBezTo>
                    <a:pt x="279" y="481"/>
                    <a:pt x="366" y="356"/>
                    <a:pt x="366" y="241"/>
                  </a:cubicBezTo>
                  <a:cubicBezTo>
                    <a:pt x="366" y="116"/>
                    <a:pt x="279" y="39"/>
                    <a:pt x="20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4113517" y="1646671"/>
              <a:ext cx="31652" cy="36528"/>
            </a:xfrm>
            <a:custGeom>
              <a:rect b="b" l="l" r="r" t="t"/>
              <a:pathLst>
                <a:path extrusionOk="0" h="1603" w="1389">
                  <a:moveTo>
                    <a:pt x="774" y="1"/>
                  </a:moveTo>
                  <a:cubicBezTo>
                    <a:pt x="473" y="1"/>
                    <a:pt x="241" y="601"/>
                    <a:pt x="241" y="601"/>
                  </a:cubicBezTo>
                  <a:cubicBezTo>
                    <a:pt x="1" y="957"/>
                    <a:pt x="39" y="1563"/>
                    <a:pt x="434" y="1602"/>
                  </a:cubicBezTo>
                  <a:cubicBezTo>
                    <a:pt x="440" y="1602"/>
                    <a:pt x="447" y="1602"/>
                    <a:pt x="454" y="1602"/>
                  </a:cubicBezTo>
                  <a:cubicBezTo>
                    <a:pt x="856" y="1602"/>
                    <a:pt x="1389" y="508"/>
                    <a:pt x="1001" y="121"/>
                  </a:cubicBezTo>
                  <a:cubicBezTo>
                    <a:pt x="923" y="35"/>
                    <a:pt x="847" y="1"/>
                    <a:pt x="774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4082822" y="1632633"/>
              <a:ext cx="23836" cy="10232"/>
            </a:xfrm>
            <a:custGeom>
              <a:rect b="b" l="l" r="r" t="t"/>
              <a:pathLst>
                <a:path extrusionOk="0" h="449" w="1046">
                  <a:moveTo>
                    <a:pt x="503" y="1"/>
                  </a:moveTo>
                  <a:cubicBezTo>
                    <a:pt x="432" y="1"/>
                    <a:pt x="386" y="15"/>
                    <a:pt x="386" y="15"/>
                  </a:cubicBezTo>
                  <a:cubicBezTo>
                    <a:pt x="0" y="77"/>
                    <a:pt x="723" y="449"/>
                    <a:pt x="959" y="449"/>
                  </a:cubicBezTo>
                  <a:cubicBezTo>
                    <a:pt x="1017" y="449"/>
                    <a:pt x="1046" y="426"/>
                    <a:pt x="1021" y="371"/>
                  </a:cubicBezTo>
                  <a:cubicBezTo>
                    <a:pt x="863" y="55"/>
                    <a:pt x="638" y="1"/>
                    <a:pt x="503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4038090" y="1632702"/>
              <a:ext cx="24291" cy="8067"/>
            </a:xfrm>
            <a:custGeom>
              <a:rect b="b" l="l" r="r" t="t"/>
              <a:pathLst>
                <a:path extrusionOk="0" h="354" w="1066">
                  <a:moveTo>
                    <a:pt x="540" y="0"/>
                  </a:moveTo>
                  <a:cubicBezTo>
                    <a:pt x="400" y="0"/>
                    <a:pt x="219" y="51"/>
                    <a:pt x="61" y="253"/>
                  </a:cubicBezTo>
                  <a:cubicBezTo>
                    <a:pt x="0" y="324"/>
                    <a:pt x="76" y="353"/>
                    <a:pt x="201" y="353"/>
                  </a:cubicBezTo>
                  <a:cubicBezTo>
                    <a:pt x="496" y="353"/>
                    <a:pt x="1065" y="193"/>
                    <a:pt x="782" y="51"/>
                  </a:cubicBezTo>
                  <a:cubicBezTo>
                    <a:pt x="782" y="51"/>
                    <a:pt x="681" y="0"/>
                    <a:pt x="54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8"/>
            <p:cNvSpPr/>
            <p:nvPr/>
          </p:nvSpPr>
          <p:spPr>
            <a:xfrm>
              <a:off x="3999351" y="1640791"/>
              <a:ext cx="30057" cy="37782"/>
            </a:xfrm>
            <a:custGeom>
              <a:rect b="b" l="l" r="r" t="t"/>
              <a:pathLst>
                <a:path extrusionOk="0" h="1658" w="1319">
                  <a:moveTo>
                    <a:pt x="655" y="1"/>
                  </a:moveTo>
                  <a:cubicBezTo>
                    <a:pt x="589" y="1"/>
                    <a:pt x="518" y="30"/>
                    <a:pt x="443" y="100"/>
                  </a:cubicBezTo>
                  <a:cubicBezTo>
                    <a:pt x="1" y="456"/>
                    <a:pt x="395" y="1619"/>
                    <a:pt x="799" y="1658"/>
                  </a:cubicBezTo>
                  <a:cubicBezTo>
                    <a:pt x="1203" y="1658"/>
                    <a:pt x="1318" y="1061"/>
                    <a:pt x="1164" y="658"/>
                  </a:cubicBezTo>
                  <a:cubicBezTo>
                    <a:pt x="1164" y="658"/>
                    <a:pt x="967" y="1"/>
                    <a:pt x="655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8"/>
            <p:cNvSpPr/>
            <p:nvPr/>
          </p:nvSpPr>
          <p:spPr>
            <a:xfrm>
              <a:off x="4064227" y="1649405"/>
              <a:ext cx="12715" cy="33771"/>
            </a:xfrm>
            <a:custGeom>
              <a:rect b="b" l="l" r="r" t="t"/>
              <a:pathLst>
                <a:path extrusionOk="0" h="1482" w="558">
                  <a:moveTo>
                    <a:pt x="356" y="1"/>
                  </a:moveTo>
                  <a:cubicBezTo>
                    <a:pt x="394" y="597"/>
                    <a:pt x="433" y="1241"/>
                    <a:pt x="394" y="1357"/>
                  </a:cubicBezTo>
                  <a:cubicBezTo>
                    <a:pt x="279" y="1357"/>
                    <a:pt x="116" y="1318"/>
                    <a:pt x="77" y="1164"/>
                  </a:cubicBezTo>
                  <a:lnTo>
                    <a:pt x="0" y="1203"/>
                  </a:lnTo>
                  <a:cubicBezTo>
                    <a:pt x="39" y="1482"/>
                    <a:pt x="318" y="1482"/>
                    <a:pt x="433" y="1482"/>
                  </a:cubicBezTo>
                  <a:lnTo>
                    <a:pt x="481" y="1482"/>
                  </a:lnTo>
                  <a:cubicBezTo>
                    <a:pt x="558" y="1405"/>
                    <a:pt x="519" y="924"/>
                    <a:pt x="433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4051284" y="1679439"/>
              <a:ext cx="36620" cy="16453"/>
            </a:xfrm>
            <a:custGeom>
              <a:rect b="b" l="l" r="r" t="t"/>
              <a:pathLst>
                <a:path extrusionOk="0" h="722" w="1607">
                  <a:moveTo>
                    <a:pt x="87" y="0"/>
                  </a:moveTo>
                  <a:lnTo>
                    <a:pt x="1" y="39"/>
                  </a:lnTo>
                  <a:cubicBezTo>
                    <a:pt x="1" y="87"/>
                    <a:pt x="366" y="721"/>
                    <a:pt x="847" y="721"/>
                  </a:cubicBezTo>
                  <a:cubicBezTo>
                    <a:pt x="1126" y="721"/>
                    <a:pt x="1366" y="481"/>
                    <a:pt x="1607" y="87"/>
                  </a:cubicBezTo>
                  <a:lnTo>
                    <a:pt x="1482" y="0"/>
                  </a:lnTo>
                  <a:cubicBezTo>
                    <a:pt x="1289" y="404"/>
                    <a:pt x="1087" y="606"/>
                    <a:pt x="847" y="606"/>
                  </a:cubicBezTo>
                  <a:cubicBezTo>
                    <a:pt x="443" y="606"/>
                    <a:pt x="87" y="0"/>
                    <a:pt x="87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3993882" y="1563565"/>
              <a:ext cx="154294" cy="79620"/>
            </a:xfrm>
            <a:custGeom>
              <a:rect b="b" l="l" r="r" t="t"/>
              <a:pathLst>
                <a:path extrusionOk="0" h="3494" w="6771">
                  <a:moveTo>
                    <a:pt x="3867" y="1"/>
                  </a:moveTo>
                  <a:cubicBezTo>
                    <a:pt x="3470" y="1"/>
                    <a:pt x="3162" y="212"/>
                    <a:pt x="2722" y="402"/>
                  </a:cubicBezTo>
                  <a:cubicBezTo>
                    <a:pt x="1885" y="719"/>
                    <a:pt x="0" y="2046"/>
                    <a:pt x="683" y="3200"/>
                  </a:cubicBezTo>
                  <a:cubicBezTo>
                    <a:pt x="683" y="3200"/>
                    <a:pt x="819" y="3378"/>
                    <a:pt x="1116" y="3378"/>
                  </a:cubicBezTo>
                  <a:cubicBezTo>
                    <a:pt x="1245" y="3378"/>
                    <a:pt x="1405" y="3344"/>
                    <a:pt x="1597" y="3248"/>
                  </a:cubicBezTo>
                  <a:cubicBezTo>
                    <a:pt x="3328" y="2441"/>
                    <a:pt x="3645" y="604"/>
                    <a:pt x="3645" y="604"/>
                  </a:cubicBezTo>
                  <a:cubicBezTo>
                    <a:pt x="3645" y="604"/>
                    <a:pt x="3808" y="1883"/>
                    <a:pt x="4049" y="2287"/>
                  </a:cubicBezTo>
                  <a:cubicBezTo>
                    <a:pt x="4316" y="2701"/>
                    <a:pt x="5393" y="3494"/>
                    <a:pt x="5729" y="3494"/>
                  </a:cubicBezTo>
                  <a:cubicBezTo>
                    <a:pt x="5744" y="3494"/>
                    <a:pt x="5758" y="3492"/>
                    <a:pt x="5770" y="3489"/>
                  </a:cubicBezTo>
                  <a:cubicBezTo>
                    <a:pt x="6049" y="3402"/>
                    <a:pt x="6770" y="1844"/>
                    <a:pt x="5366" y="719"/>
                  </a:cubicBezTo>
                  <a:cubicBezTo>
                    <a:pt x="4675" y="180"/>
                    <a:pt x="4233" y="1"/>
                    <a:pt x="386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4043195" y="1504135"/>
              <a:ext cx="72988" cy="72100"/>
            </a:xfrm>
            <a:custGeom>
              <a:rect b="b" l="l" r="r" t="t"/>
              <a:pathLst>
                <a:path extrusionOk="0" h="3164" w="3203">
                  <a:moveTo>
                    <a:pt x="1596" y="0"/>
                  </a:moveTo>
                  <a:cubicBezTo>
                    <a:pt x="721" y="0"/>
                    <a:pt x="0" y="721"/>
                    <a:pt x="0" y="1606"/>
                  </a:cubicBezTo>
                  <a:cubicBezTo>
                    <a:pt x="0" y="2443"/>
                    <a:pt x="721" y="3164"/>
                    <a:pt x="1596" y="3164"/>
                  </a:cubicBezTo>
                  <a:cubicBezTo>
                    <a:pt x="2481" y="3164"/>
                    <a:pt x="3202" y="2443"/>
                    <a:pt x="3202" y="1606"/>
                  </a:cubicBezTo>
                  <a:cubicBezTo>
                    <a:pt x="3202" y="721"/>
                    <a:pt x="2481" y="0"/>
                    <a:pt x="159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3982056" y="1758010"/>
              <a:ext cx="91173" cy="89851"/>
            </a:xfrm>
            <a:custGeom>
              <a:rect b="b" l="l" r="r" t="t"/>
              <a:pathLst>
                <a:path extrusionOk="0" h="3943" w="4001">
                  <a:moveTo>
                    <a:pt x="1851" y="1"/>
                  </a:moveTo>
                  <a:cubicBezTo>
                    <a:pt x="1793" y="1"/>
                    <a:pt x="1737" y="14"/>
                    <a:pt x="1683" y="43"/>
                  </a:cubicBezTo>
                  <a:cubicBezTo>
                    <a:pt x="760" y="523"/>
                    <a:pt x="0" y="3322"/>
                    <a:pt x="760" y="3803"/>
                  </a:cubicBezTo>
                  <a:cubicBezTo>
                    <a:pt x="918" y="3903"/>
                    <a:pt x="1151" y="3942"/>
                    <a:pt x="1421" y="3942"/>
                  </a:cubicBezTo>
                  <a:cubicBezTo>
                    <a:pt x="2446" y="3942"/>
                    <a:pt x="4000" y="3370"/>
                    <a:pt x="4000" y="3370"/>
                  </a:cubicBezTo>
                  <a:cubicBezTo>
                    <a:pt x="4000" y="3370"/>
                    <a:pt x="2758" y="1"/>
                    <a:pt x="1851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4079563" y="1758010"/>
              <a:ext cx="91401" cy="89851"/>
            </a:xfrm>
            <a:custGeom>
              <a:rect b="b" l="l" r="r" t="t"/>
              <a:pathLst>
                <a:path extrusionOk="0" h="3943" w="4011">
                  <a:moveTo>
                    <a:pt x="2158" y="1"/>
                  </a:moveTo>
                  <a:cubicBezTo>
                    <a:pt x="1242" y="1"/>
                    <a:pt x="0" y="3370"/>
                    <a:pt x="0" y="3370"/>
                  </a:cubicBezTo>
                  <a:cubicBezTo>
                    <a:pt x="0" y="3370"/>
                    <a:pt x="1561" y="3942"/>
                    <a:pt x="2589" y="3942"/>
                  </a:cubicBezTo>
                  <a:cubicBezTo>
                    <a:pt x="2859" y="3942"/>
                    <a:pt x="3092" y="3903"/>
                    <a:pt x="3251" y="3803"/>
                  </a:cubicBezTo>
                  <a:cubicBezTo>
                    <a:pt x="4010" y="3322"/>
                    <a:pt x="3251" y="523"/>
                    <a:pt x="2327" y="43"/>
                  </a:cubicBezTo>
                  <a:cubicBezTo>
                    <a:pt x="2273" y="14"/>
                    <a:pt x="2216" y="1"/>
                    <a:pt x="2158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4144417" y="1748371"/>
              <a:ext cx="126904" cy="339876"/>
            </a:xfrm>
            <a:custGeom>
              <a:rect b="b" l="l" r="r" t="t"/>
              <a:pathLst>
                <a:path extrusionOk="0" h="14915" w="5569">
                  <a:moveTo>
                    <a:pt x="1700" y="1"/>
                  </a:moveTo>
                  <a:cubicBezTo>
                    <a:pt x="1317" y="1"/>
                    <a:pt x="887" y="43"/>
                    <a:pt x="405" y="139"/>
                  </a:cubicBezTo>
                  <a:cubicBezTo>
                    <a:pt x="405" y="139"/>
                    <a:pt x="1" y="12726"/>
                    <a:pt x="722" y="14130"/>
                  </a:cubicBezTo>
                  <a:cubicBezTo>
                    <a:pt x="1018" y="14686"/>
                    <a:pt x="1759" y="14914"/>
                    <a:pt x="2558" y="14914"/>
                  </a:cubicBezTo>
                  <a:cubicBezTo>
                    <a:pt x="3706" y="14914"/>
                    <a:pt x="4974" y="14444"/>
                    <a:pt x="5213" y="13803"/>
                  </a:cubicBezTo>
                  <a:cubicBezTo>
                    <a:pt x="5568" y="12726"/>
                    <a:pt x="5011" y="2745"/>
                    <a:pt x="4732" y="1985"/>
                  </a:cubicBezTo>
                  <a:cubicBezTo>
                    <a:pt x="4528" y="1340"/>
                    <a:pt x="3859" y="1"/>
                    <a:pt x="1700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3897036" y="1748371"/>
              <a:ext cx="126881" cy="339876"/>
            </a:xfrm>
            <a:custGeom>
              <a:rect b="b" l="l" r="r" t="t"/>
              <a:pathLst>
                <a:path extrusionOk="0" h="14915" w="5568">
                  <a:moveTo>
                    <a:pt x="3875" y="1"/>
                  </a:moveTo>
                  <a:cubicBezTo>
                    <a:pt x="1713" y="1"/>
                    <a:pt x="1051" y="1340"/>
                    <a:pt x="846" y="1985"/>
                  </a:cubicBezTo>
                  <a:cubicBezTo>
                    <a:pt x="558" y="2745"/>
                    <a:pt x="0" y="12726"/>
                    <a:pt x="366" y="13803"/>
                  </a:cubicBezTo>
                  <a:cubicBezTo>
                    <a:pt x="598" y="14444"/>
                    <a:pt x="1864" y="14914"/>
                    <a:pt x="3011" y="14914"/>
                  </a:cubicBezTo>
                  <a:cubicBezTo>
                    <a:pt x="3810" y="14914"/>
                    <a:pt x="4551" y="14686"/>
                    <a:pt x="4847" y="14130"/>
                  </a:cubicBezTo>
                  <a:cubicBezTo>
                    <a:pt x="5568" y="12726"/>
                    <a:pt x="5174" y="139"/>
                    <a:pt x="5174" y="139"/>
                  </a:cubicBezTo>
                  <a:cubicBezTo>
                    <a:pt x="4690" y="43"/>
                    <a:pt x="4259" y="1"/>
                    <a:pt x="3875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3689738" y="1985270"/>
              <a:ext cx="503308" cy="336116"/>
            </a:xfrm>
            <a:custGeom>
              <a:rect b="b" l="l" r="r" t="t"/>
              <a:pathLst>
                <a:path extrusionOk="0" h="14750" w="22087">
                  <a:moveTo>
                    <a:pt x="5425" y="1"/>
                  </a:moveTo>
                  <a:cubicBezTo>
                    <a:pt x="5379" y="1"/>
                    <a:pt x="5334" y="2"/>
                    <a:pt x="5289" y="3"/>
                  </a:cubicBezTo>
                  <a:cubicBezTo>
                    <a:pt x="0" y="166"/>
                    <a:pt x="1885" y="8580"/>
                    <a:pt x="1885" y="8580"/>
                  </a:cubicBezTo>
                  <a:cubicBezTo>
                    <a:pt x="2039" y="12753"/>
                    <a:pt x="7230" y="14749"/>
                    <a:pt x="11931" y="14749"/>
                  </a:cubicBezTo>
                  <a:cubicBezTo>
                    <a:pt x="14587" y="14749"/>
                    <a:pt x="17087" y="14112"/>
                    <a:pt x="18434" y="12869"/>
                  </a:cubicBezTo>
                  <a:cubicBezTo>
                    <a:pt x="22086" y="9446"/>
                    <a:pt x="10772" y="1"/>
                    <a:pt x="5425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3936093" y="1985270"/>
              <a:ext cx="532430" cy="336116"/>
            </a:xfrm>
            <a:custGeom>
              <a:rect b="b" l="l" r="r" t="t"/>
              <a:pathLst>
                <a:path extrusionOk="0" h="14750" w="23365">
                  <a:moveTo>
                    <a:pt x="17940" y="1"/>
                  </a:moveTo>
                  <a:cubicBezTo>
                    <a:pt x="12572" y="1"/>
                    <a:pt x="1" y="9446"/>
                    <a:pt x="3700" y="12869"/>
                  </a:cubicBezTo>
                  <a:cubicBezTo>
                    <a:pt x="5030" y="14112"/>
                    <a:pt x="7796" y="14749"/>
                    <a:pt x="10799" y="14749"/>
                  </a:cubicBezTo>
                  <a:cubicBezTo>
                    <a:pt x="16114" y="14749"/>
                    <a:pt x="22173" y="12753"/>
                    <a:pt x="22326" y="8580"/>
                  </a:cubicBezTo>
                  <a:cubicBezTo>
                    <a:pt x="22326" y="8580"/>
                    <a:pt x="23365" y="166"/>
                    <a:pt x="18076" y="3"/>
                  </a:cubicBezTo>
                  <a:cubicBezTo>
                    <a:pt x="18031" y="2"/>
                    <a:pt x="17986" y="1"/>
                    <a:pt x="1794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3162959" y="2021912"/>
              <a:ext cx="940508" cy="293002"/>
            </a:xfrm>
            <a:custGeom>
              <a:rect b="b" l="l" r="r" t="t"/>
              <a:pathLst>
                <a:path extrusionOk="0" h="12858" w="41273">
                  <a:moveTo>
                    <a:pt x="26556" y="0"/>
                  </a:moveTo>
                  <a:cubicBezTo>
                    <a:pt x="26519" y="0"/>
                    <a:pt x="26482" y="1"/>
                    <a:pt x="26445" y="1"/>
                  </a:cubicBezTo>
                  <a:cubicBezTo>
                    <a:pt x="17683" y="91"/>
                    <a:pt x="12906" y="6490"/>
                    <a:pt x="7233" y="6490"/>
                  </a:cubicBezTo>
                  <a:cubicBezTo>
                    <a:pt x="5671" y="6490"/>
                    <a:pt x="4041" y="6005"/>
                    <a:pt x="2241" y="4770"/>
                  </a:cubicBezTo>
                  <a:lnTo>
                    <a:pt x="2241" y="4770"/>
                  </a:lnTo>
                  <a:cubicBezTo>
                    <a:pt x="2241" y="4771"/>
                    <a:pt x="1" y="10136"/>
                    <a:pt x="3049" y="12857"/>
                  </a:cubicBezTo>
                  <a:lnTo>
                    <a:pt x="41272" y="12857"/>
                  </a:lnTo>
                  <a:cubicBezTo>
                    <a:pt x="41272" y="12857"/>
                    <a:pt x="37652" y="0"/>
                    <a:pt x="26556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4034854" y="2021912"/>
              <a:ext cx="940508" cy="293002"/>
            </a:xfrm>
            <a:custGeom>
              <a:rect b="b" l="l" r="r" t="t"/>
              <a:pathLst>
                <a:path extrusionOk="0" h="12858" w="41273">
                  <a:moveTo>
                    <a:pt x="14717" y="0"/>
                  </a:moveTo>
                  <a:cubicBezTo>
                    <a:pt x="3621" y="0"/>
                    <a:pt x="1" y="12857"/>
                    <a:pt x="1" y="12857"/>
                  </a:cubicBezTo>
                  <a:lnTo>
                    <a:pt x="38224" y="12857"/>
                  </a:lnTo>
                  <a:cubicBezTo>
                    <a:pt x="41273" y="10136"/>
                    <a:pt x="39032" y="4771"/>
                    <a:pt x="39032" y="4770"/>
                  </a:cubicBezTo>
                  <a:lnTo>
                    <a:pt x="39032" y="4770"/>
                  </a:lnTo>
                  <a:cubicBezTo>
                    <a:pt x="37232" y="6005"/>
                    <a:pt x="35603" y="6490"/>
                    <a:pt x="34041" y="6490"/>
                  </a:cubicBezTo>
                  <a:cubicBezTo>
                    <a:pt x="28367" y="6490"/>
                    <a:pt x="23590" y="91"/>
                    <a:pt x="14829" y="1"/>
                  </a:cubicBezTo>
                  <a:cubicBezTo>
                    <a:pt x="14791" y="1"/>
                    <a:pt x="14754" y="0"/>
                    <a:pt x="14717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8"/>
            <p:cNvSpPr/>
            <p:nvPr/>
          </p:nvSpPr>
          <p:spPr>
            <a:xfrm>
              <a:off x="3978729" y="1660275"/>
              <a:ext cx="89897" cy="127063"/>
            </a:xfrm>
            <a:custGeom>
              <a:rect b="b" l="l" r="r" t="t"/>
              <a:pathLst>
                <a:path extrusionOk="0" h="5576" w="3945">
                  <a:moveTo>
                    <a:pt x="135" y="1"/>
                  </a:moveTo>
                  <a:cubicBezTo>
                    <a:pt x="1" y="1"/>
                    <a:pt x="184" y="1006"/>
                    <a:pt x="425" y="1803"/>
                  </a:cubicBezTo>
                  <a:cubicBezTo>
                    <a:pt x="704" y="2726"/>
                    <a:pt x="704" y="4168"/>
                    <a:pt x="704" y="4168"/>
                  </a:cubicBezTo>
                  <a:cubicBezTo>
                    <a:pt x="1272" y="4852"/>
                    <a:pt x="1820" y="5576"/>
                    <a:pt x="2263" y="5576"/>
                  </a:cubicBezTo>
                  <a:cubicBezTo>
                    <a:pt x="2442" y="5576"/>
                    <a:pt x="2604" y="5457"/>
                    <a:pt x="2743" y="5168"/>
                  </a:cubicBezTo>
                  <a:cubicBezTo>
                    <a:pt x="3945" y="2726"/>
                    <a:pt x="1829" y="81"/>
                    <a:pt x="1387" y="43"/>
                  </a:cubicBezTo>
                  <a:cubicBezTo>
                    <a:pt x="1379" y="42"/>
                    <a:pt x="1372" y="42"/>
                    <a:pt x="1365" y="42"/>
                  </a:cubicBezTo>
                  <a:cubicBezTo>
                    <a:pt x="1002" y="42"/>
                    <a:pt x="1502" y="1005"/>
                    <a:pt x="1502" y="1005"/>
                  </a:cubicBezTo>
                  <a:cubicBezTo>
                    <a:pt x="1502" y="1005"/>
                    <a:pt x="844" y="3"/>
                    <a:pt x="674" y="3"/>
                  </a:cubicBezTo>
                  <a:cubicBezTo>
                    <a:pt x="671" y="3"/>
                    <a:pt x="668" y="4"/>
                    <a:pt x="665" y="4"/>
                  </a:cubicBezTo>
                  <a:cubicBezTo>
                    <a:pt x="502" y="4"/>
                    <a:pt x="781" y="1120"/>
                    <a:pt x="781" y="1120"/>
                  </a:cubicBezTo>
                  <a:cubicBezTo>
                    <a:pt x="781" y="1120"/>
                    <a:pt x="502" y="524"/>
                    <a:pt x="223" y="81"/>
                  </a:cubicBezTo>
                  <a:cubicBezTo>
                    <a:pt x="185" y="26"/>
                    <a:pt x="156" y="1"/>
                    <a:pt x="135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8"/>
            <p:cNvSpPr/>
            <p:nvPr/>
          </p:nvSpPr>
          <p:spPr>
            <a:xfrm>
              <a:off x="3784101" y="1738459"/>
              <a:ext cx="282770" cy="299929"/>
            </a:xfrm>
            <a:custGeom>
              <a:rect b="b" l="l" r="r" t="t"/>
              <a:pathLst>
                <a:path extrusionOk="0" h="13162" w="12409">
                  <a:moveTo>
                    <a:pt x="8848" y="1"/>
                  </a:moveTo>
                  <a:cubicBezTo>
                    <a:pt x="6463" y="1"/>
                    <a:pt x="1" y="10409"/>
                    <a:pt x="389" y="10834"/>
                  </a:cubicBezTo>
                  <a:cubicBezTo>
                    <a:pt x="750" y="11272"/>
                    <a:pt x="2008" y="13162"/>
                    <a:pt x="4441" y="13162"/>
                  </a:cubicBezTo>
                  <a:cubicBezTo>
                    <a:pt x="4465" y="13162"/>
                    <a:pt x="4489" y="13161"/>
                    <a:pt x="4514" y="13161"/>
                  </a:cubicBezTo>
                  <a:cubicBezTo>
                    <a:pt x="7004" y="13075"/>
                    <a:pt x="12409" y="2497"/>
                    <a:pt x="11812" y="1381"/>
                  </a:cubicBezTo>
                  <a:cubicBezTo>
                    <a:pt x="11207" y="295"/>
                    <a:pt x="9120" y="54"/>
                    <a:pt x="9120" y="54"/>
                  </a:cubicBezTo>
                  <a:cubicBezTo>
                    <a:pt x="9037" y="18"/>
                    <a:pt x="8946" y="1"/>
                    <a:pt x="8848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4075188" y="1660275"/>
              <a:ext cx="89213" cy="126676"/>
            </a:xfrm>
            <a:custGeom>
              <a:rect b="b" l="l" r="r" t="t"/>
              <a:pathLst>
                <a:path extrusionOk="0" h="5559" w="3915">
                  <a:moveTo>
                    <a:pt x="3798" y="1"/>
                  </a:moveTo>
                  <a:cubicBezTo>
                    <a:pt x="3780" y="1"/>
                    <a:pt x="3754" y="26"/>
                    <a:pt x="3721" y="81"/>
                  </a:cubicBezTo>
                  <a:cubicBezTo>
                    <a:pt x="3443" y="524"/>
                    <a:pt x="3164" y="1120"/>
                    <a:pt x="3164" y="1120"/>
                  </a:cubicBezTo>
                  <a:cubicBezTo>
                    <a:pt x="3164" y="1120"/>
                    <a:pt x="3443" y="4"/>
                    <a:pt x="3241" y="4"/>
                  </a:cubicBezTo>
                  <a:cubicBezTo>
                    <a:pt x="3238" y="4"/>
                    <a:pt x="3235" y="3"/>
                    <a:pt x="3231" y="3"/>
                  </a:cubicBezTo>
                  <a:cubicBezTo>
                    <a:pt x="3054" y="3"/>
                    <a:pt x="2442" y="1005"/>
                    <a:pt x="2442" y="1005"/>
                  </a:cubicBezTo>
                  <a:cubicBezTo>
                    <a:pt x="2442" y="1005"/>
                    <a:pt x="2942" y="42"/>
                    <a:pt x="2580" y="42"/>
                  </a:cubicBezTo>
                  <a:cubicBezTo>
                    <a:pt x="2573" y="42"/>
                    <a:pt x="2566" y="42"/>
                    <a:pt x="2558" y="43"/>
                  </a:cubicBezTo>
                  <a:cubicBezTo>
                    <a:pt x="2116" y="81"/>
                    <a:pt x="0" y="3207"/>
                    <a:pt x="1202" y="5168"/>
                  </a:cubicBezTo>
                  <a:cubicBezTo>
                    <a:pt x="1362" y="5444"/>
                    <a:pt x="1533" y="5559"/>
                    <a:pt x="1713" y="5559"/>
                  </a:cubicBezTo>
                  <a:cubicBezTo>
                    <a:pt x="2161" y="5559"/>
                    <a:pt x="2672" y="4854"/>
                    <a:pt x="3241" y="4168"/>
                  </a:cubicBezTo>
                  <a:cubicBezTo>
                    <a:pt x="3241" y="4168"/>
                    <a:pt x="3241" y="2726"/>
                    <a:pt x="3519" y="1803"/>
                  </a:cubicBezTo>
                  <a:cubicBezTo>
                    <a:pt x="3760" y="1006"/>
                    <a:pt x="3915" y="1"/>
                    <a:pt x="3798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8"/>
            <p:cNvSpPr/>
            <p:nvPr/>
          </p:nvSpPr>
          <p:spPr>
            <a:xfrm>
              <a:off x="4074072" y="1738459"/>
              <a:ext cx="282770" cy="299929"/>
            </a:xfrm>
            <a:custGeom>
              <a:rect b="b" l="l" r="r" t="t"/>
              <a:pathLst>
                <a:path extrusionOk="0" h="13162" w="12409">
                  <a:moveTo>
                    <a:pt x="3567" y="1"/>
                  </a:moveTo>
                  <a:cubicBezTo>
                    <a:pt x="3467" y="1"/>
                    <a:pt x="3375" y="18"/>
                    <a:pt x="3290" y="54"/>
                  </a:cubicBezTo>
                  <a:cubicBezTo>
                    <a:pt x="3290" y="54"/>
                    <a:pt x="1203" y="295"/>
                    <a:pt x="607" y="1381"/>
                  </a:cubicBezTo>
                  <a:cubicBezTo>
                    <a:pt x="1" y="2497"/>
                    <a:pt x="5415" y="13075"/>
                    <a:pt x="7896" y="13161"/>
                  </a:cubicBezTo>
                  <a:cubicBezTo>
                    <a:pt x="7920" y="13161"/>
                    <a:pt x="7945" y="13162"/>
                    <a:pt x="7969" y="13162"/>
                  </a:cubicBezTo>
                  <a:cubicBezTo>
                    <a:pt x="10411" y="13162"/>
                    <a:pt x="11669" y="11272"/>
                    <a:pt x="12021" y="10834"/>
                  </a:cubicBezTo>
                  <a:cubicBezTo>
                    <a:pt x="12409" y="10409"/>
                    <a:pt x="5990" y="1"/>
                    <a:pt x="3567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8"/>
            <p:cNvSpPr/>
            <p:nvPr/>
          </p:nvSpPr>
          <p:spPr>
            <a:xfrm>
              <a:off x="3783736" y="1748371"/>
              <a:ext cx="194605" cy="258342"/>
            </a:xfrm>
            <a:custGeom>
              <a:rect b="b" l="l" r="r" t="t"/>
              <a:pathLst>
                <a:path extrusionOk="0" h="11337" w="8540">
                  <a:moveTo>
                    <a:pt x="7244" y="1"/>
                  </a:moveTo>
                  <a:cubicBezTo>
                    <a:pt x="5085" y="1"/>
                    <a:pt x="4411" y="1340"/>
                    <a:pt x="4174" y="1985"/>
                  </a:cubicBezTo>
                  <a:cubicBezTo>
                    <a:pt x="3934" y="2745"/>
                    <a:pt x="1" y="9322"/>
                    <a:pt x="405" y="10399"/>
                  </a:cubicBezTo>
                  <a:cubicBezTo>
                    <a:pt x="599" y="10976"/>
                    <a:pt x="2184" y="11337"/>
                    <a:pt x="3734" y="11337"/>
                  </a:cubicBezTo>
                  <a:cubicBezTo>
                    <a:pt x="5102" y="11337"/>
                    <a:pt x="6442" y="11057"/>
                    <a:pt x="6780" y="10399"/>
                  </a:cubicBezTo>
                  <a:cubicBezTo>
                    <a:pt x="7501" y="9034"/>
                    <a:pt x="8540" y="139"/>
                    <a:pt x="8540" y="139"/>
                  </a:cubicBezTo>
                  <a:cubicBezTo>
                    <a:pt x="8057" y="43"/>
                    <a:pt x="7627" y="1"/>
                    <a:pt x="7244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8"/>
            <p:cNvSpPr/>
            <p:nvPr/>
          </p:nvSpPr>
          <p:spPr>
            <a:xfrm>
              <a:off x="4182768" y="1748759"/>
              <a:ext cx="174438" cy="257954"/>
            </a:xfrm>
            <a:custGeom>
              <a:rect b="b" l="l" r="r" t="t"/>
              <a:pathLst>
                <a:path extrusionOk="0" h="11320" w="7655">
                  <a:moveTo>
                    <a:pt x="1069" y="1"/>
                  </a:moveTo>
                  <a:cubicBezTo>
                    <a:pt x="755" y="1"/>
                    <a:pt x="401" y="38"/>
                    <a:pt x="0" y="122"/>
                  </a:cubicBezTo>
                  <a:cubicBezTo>
                    <a:pt x="0" y="122"/>
                    <a:pt x="1001" y="9017"/>
                    <a:pt x="1722" y="10382"/>
                  </a:cubicBezTo>
                  <a:cubicBezTo>
                    <a:pt x="2060" y="11040"/>
                    <a:pt x="3217" y="11320"/>
                    <a:pt x="4387" y="11320"/>
                  </a:cubicBezTo>
                  <a:cubicBezTo>
                    <a:pt x="5716" y="11320"/>
                    <a:pt x="7062" y="10959"/>
                    <a:pt x="7251" y="10382"/>
                  </a:cubicBezTo>
                  <a:cubicBezTo>
                    <a:pt x="7655" y="9305"/>
                    <a:pt x="3885" y="2814"/>
                    <a:pt x="3645" y="2045"/>
                  </a:cubicBezTo>
                  <a:cubicBezTo>
                    <a:pt x="3405" y="1392"/>
                    <a:pt x="2988" y="1"/>
                    <a:pt x="1069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8"/>
            <p:cNvSpPr/>
            <p:nvPr/>
          </p:nvSpPr>
          <p:spPr>
            <a:xfrm>
              <a:off x="4181902" y="1750650"/>
              <a:ext cx="136976" cy="181662"/>
            </a:xfrm>
            <a:custGeom>
              <a:rect b="b" l="l" r="r" t="t"/>
              <a:pathLst>
                <a:path extrusionOk="0" h="7972" w="6011">
                  <a:moveTo>
                    <a:pt x="38" y="0"/>
                  </a:moveTo>
                  <a:lnTo>
                    <a:pt x="0" y="125"/>
                  </a:lnTo>
                  <a:cubicBezTo>
                    <a:pt x="962" y="327"/>
                    <a:pt x="4212" y="3885"/>
                    <a:pt x="5895" y="7972"/>
                  </a:cubicBezTo>
                  <a:lnTo>
                    <a:pt x="6010" y="7933"/>
                  </a:lnTo>
                  <a:cubicBezTo>
                    <a:pt x="4366" y="4049"/>
                    <a:pt x="1164" y="241"/>
                    <a:pt x="38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8"/>
            <p:cNvSpPr/>
            <p:nvPr/>
          </p:nvSpPr>
          <p:spPr>
            <a:xfrm>
              <a:off x="4149908" y="1917842"/>
              <a:ext cx="52161" cy="80212"/>
            </a:xfrm>
            <a:custGeom>
              <a:rect b="b" l="l" r="r" t="t"/>
              <a:pathLst>
                <a:path extrusionOk="0" h="3520" w="2289">
                  <a:moveTo>
                    <a:pt x="87" y="0"/>
                  </a:moveTo>
                  <a:lnTo>
                    <a:pt x="0" y="77"/>
                  </a:lnTo>
                  <a:cubicBezTo>
                    <a:pt x="404" y="481"/>
                    <a:pt x="2164" y="3520"/>
                    <a:pt x="2202" y="3520"/>
                  </a:cubicBezTo>
                  <a:lnTo>
                    <a:pt x="2289" y="3481"/>
                  </a:lnTo>
                  <a:cubicBezTo>
                    <a:pt x="2202" y="3366"/>
                    <a:pt x="481" y="443"/>
                    <a:pt x="8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8"/>
            <p:cNvSpPr/>
            <p:nvPr/>
          </p:nvSpPr>
          <p:spPr>
            <a:xfrm>
              <a:off x="3988413" y="1680875"/>
              <a:ext cx="30034" cy="7771"/>
            </a:xfrm>
            <a:custGeom>
              <a:rect b="b" l="l" r="r" t="t"/>
              <a:pathLst>
                <a:path extrusionOk="0" h="341" w="1318">
                  <a:moveTo>
                    <a:pt x="1014" y="0"/>
                  </a:moveTo>
                  <a:cubicBezTo>
                    <a:pt x="597" y="0"/>
                    <a:pt x="30" y="216"/>
                    <a:pt x="0" y="216"/>
                  </a:cubicBezTo>
                  <a:lnTo>
                    <a:pt x="0" y="341"/>
                  </a:lnTo>
                  <a:cubicBezTo>
                    <a:pt x="219" y="243"/>
                    <a:pt x="709" y="104"/>
                    <a:pt x="1045" y="104"/>
                  </a:cubicBezTo>
                  <a:cubicBezTo>
                    <a:pt x="1138" y="104"/>
                    <a:pt x="1219" y="114"/>
                    <a:pt x="1279" y="139"/>
                  </a:cubicBezTo>
                  <a:lnTo>
                    <a:pt x="1317" y="62"/>
                  </a:lnTo>
                  <a:cubicBezTo>
                    <a:pt x="1239" y="17"/>
                    <a:pt x="1132" y="0"/>
                    <a:pt x="1014" y="0"/>
                  </a:cubicBezTo>
                  <a:close/>
                </a:path>
              </a:pathLst>
            </a:custGeom>
            <a:solidFill>
              <a:srgbClr val="DE7E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8"/>
            <p:cNvSpPr/>
            <p:nvPr/>
          </p:nvSpPr>
          <p:spPr>
            <a:xfrm>
              <a:off x="3951817" y="1752610"/>
              <a:ext cx="96004" cy="56559"/>
            </a:xfrm>
            <a:custGeom>
              <a:rect b="b" l="l" r="r" t="t"/>
              <a:pathLst>
                <a:path extrusionOk="0" h="2482" w="4213">
                  <a:moveTo>
                    <a:pt x="39" y="1"/>
                  </a:moveTo>
                  <a:lnTo>
                    <a:pt x="0" y="78"/>
                  </a:lnTo>
                  <a:cubicBezTo>
                    <a:pt x="39" y="116"/>
                    <a:pt x="3529" y="1559"/>
                    <a:pt x="4125" y="2482"/>
                  </a:cubicBezTo>
                  <a:lnTo>
                    <a:pt x="4212" y="2405"/>
                  </a:lnTo>
                  <a:cubicBezTo>
                    <a:pt x="3606" y="1482"/>
                    <a:pt x="164" y="39"/>
                    <a:pt x="39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8"/>
            <p:cNvSpPr/>
            <p:nvPr/>
          </p:nvSpPr>
          <p:spPr>
            <a:xfrm>
              <a:off x="3817712" y="1776286"/>
              <a:ext cx="115943" cy="153405"/>
            </a:xfrm>
            <a:custGeom>
              <a:rect b="b" l="l" r="r" t="t"/>
              <a:pathLst>
                <a:path extrusionOk="0" h="6732" w="5088">
                  <a:moveTo>
                    <a:pt x="5001" y="0"/>
                  </a:moveTo>
                  <a:cubicBezTo>
                    <a:pt x="4962" y="39"/>
                    <a:pt x="914" y="4606"/>
                    <a:pt x="0" y="6693"/>
                  </a:cubicBezTo>
                  <a:lnTo>
                    <a:pt x="116" y="6732"/>
                  </a:lnTo>
                  <a:cubicBezTo>
                    <a:pt x="1000" y="4645"/>
                    <a:pt x="5049" y="116"/>
                    <a:pt x="5087" y="77"/>
                  </a:cubicBezTo>
                  <a:lnTo>
                    <a:pt x="5001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3931650" y="1877508"/>
              <a:ext cx="83288" cy="129752"/>
            </a:xfrm>
            <a:custGeom>
              <a:rect b="b" l="l" r="r" t="t"/>
              <a:pathLst>
                <a:path extrusionOk="0" h="5694" w="3655">
                  <a:moveTo>
                    <a:pt x="3530" y="1"/>
                  </a:moveTo>
                  <a:cubicBezTo>
                    <a:pt x="3049" y="2213"/>
                    <a:pt x="1" y="5578"/>
                    <a:pt x="1" y="5617"/>
                  </a:cubicBezTo>
                  <a:lnTo>
                    <a:pt x="87" y="5694"/>
                  </a:lnTo>
                  <a:cubicBezTo>
                    <a:pt x="87" y="5655"/>
                    <a:pt x="3126" y="2251"/>
                    <a:pt x="3655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8"/>
            <p:cNvSpPr/>
            <p:nvPr/>
          </p:nvSpPr>
          <p:spPr>
            <a:xfrm>
              <a:off x="3232415" y="2314891"/>
              <a:ext cx="1686412" cy="87664"/>
            </a:xfrm>
            <a:custGeom>
              <a:rect b="b" l="l" r="r" t="t"/>
              <a:pathLst>
                <a:path extrusionOk="0" h="3847" w="74006">
                  <a:moveTo>
                    <a:pt x="1" y="0"/>
                  </a:moveTo>
                  <a:lnTo>
                    <a:pt x="1" y="3847"/>
                  </a:lnTo>
                  <a:lnTo>
                    <a:pt x="74006" y="3847"/>
                  </a:lnTo>
                  <a:lnTo>
                    <a:pt x="74006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8"/>
            <p:cNvSpPr/>
            <p:nvPr/>
          </p:nvSpPr>
          <p:spPr>
            <a:xfrm>
              <a:off x="3800166" y="1981670"/>
              <a:ext cx="132600" cy="49267"/>
            </a:xfrm>
            <a:custGeom>
              <a:rect b="b" l="l" r="r" t="t"/>
              <a:pathLst>
                <a:path extrusionOk="0" h="2162" w="5819">
                  <a:moveTo>
                    <a:pt x="134" y="1"/>
                  </a:moveTo>
                  <a:cubicBezTo>
                    <a:pt x="85" y="1"/>
                    <a:pt x="62" y="16"/>
                    <a:pt x="49" y="46"/>
                  </a:cubicBezTo>
                  <a:cubicBezTo>
                    <a:pt x="1" y="46"/>
                    <a:pt x="1" y="84"/>
                    <a:pt x="1" y="123"/>
                  </a:cubicBezTo>
                  <a:cubicBezTo>
                    <a:pt x="722" y="1767"/>
                    <a:pt x="2049" y="2161"/>
                    <a:pt x="3126" y="2161"/>
                  </a:cubicBezTo>
                  <a:cubicBezTo>
                    <a:pt x="4088" y="2161"/>
                    <a:pt x="4895" y="1844"/>
                    <a:pt x="4934" y="1844"/>
                  </a:cubicBezTo>
                  <a:lnTo>
                    <a:pt x="4895" y="1728"/>
                  </a:lnTo>
                  <a:cubicBezTo>
                    <a:pt x="4877" y="1747"/>
                    <a:pt x="4109" y="2053"/>
                    <a:pt x="3161" y="2053"/>
                  </a:cubicBezTo>
                  <a:cubicBezTo>
                    <a:pt x="2112" y="2053"/>
                    <a:pt x="843" y="1678"/>
                    <a:pt x="126" y="123"/>
                  </a:cubicBezTo>
                  <a:cubicBezTo>
                    <a:pt x="241" y="123"/>
                    <a:pt x="482" y="199"/>
                    <a:pt x="770" y="286"/>
                  </a:cubicBezTo>
                  <a:cubicBezTo>
                    <a:pt x="1770" y="603"/>
                    <a:pt x="3655" y="1123"/>
                    <a:pt x="5819" y="1161"/>
                  </a:cubicBezTo>
                  <a:lnTo>
                    <a:pt x="5819" y="1046"/>
                  </a:lnTo>
                  <a:cubicBezTo>
                    <a:pt x="3693" y="1046"/>
                    <a:pt x="1809" y="478"/>
                    <a:pt x="809" y="161"/>
                  </a:cubicBezTo>
                  <a:cubicBezTo>
                    <a:pt x="413" y="54"/>
                    <a:pt x="226" y="1"/>
                    <a:pt x="13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8"/>
            <p:cNvSpPr/>
            <p:nvPr/>
          </p:nvSpPr>
          <p:spPr>
            <a:xfrm>
              <a:off x="4093373" y="1763502"/>
              <a:ext cx="89418" cy="38443"/>
            </a:xfrm>
            <a:custGeom>
              <a:rect b="b" l="l" r="r" t="t"/>
              <a:pathLst>
                <a:path extrusionOk="0" h="1687" w="3924">
                  <a:moveTo>
                    <a:pt x="3838" y="0"/>
                  </a:moveTo>
                  <a:cubicBezTo>
                    <a:pt x="2742" y="0"/>
                    <a:pt x="113" y="1525"/>
                    <a:pt x="0" y="1600"/>
                  </a:cubicBezTo>
                  <a:lnTo>
                    <a:pt x="77" y="1686"/>
                  </a:lnTo>
                  <a:cubicBezTo>
                    <a:pt x="77" y="1686"/>
                    <a:pt x="2795" y="116"/>
                    <a:pt x="3852" y="116"/>
                  </a:cubicBezTo>
                  <a:cubicBezTo>
                    <a:pt x="3877" y="116"/>
                    <a:pt x="3901" y="117"/>
                    <a:pt x="3923" y="119"/>
                  </a:cubicBezTo>
                  <a:lnTo>
                    <a:pt x="3923" y="4"/>
                  </a:lnTo>
                  <a:cubicBezTo>
                    <a:pt x="3896" y="1"/>
                    <a:pt x="3868" y="0"/>
                    <a:pt x="3838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8"/>
            <p:cNvSpPr/>
            <p:nvPr/>
          </p:nvSpPr>
          <p:spPr>
            <a:xfrm>
              <a:off x="4217610" y="1966265"/>
              <a:ext cx="124055" cy="48218"/>
            </a:xfrm>
            <a:custGeom>
              <a:rect b="b" l="l" r="r" t="t"/>
              <a:pathLst>
                <a:path extrusionOk="0" h="2116" w="5444">
                  <a:moveTo>
                    <a:pt x="5366" y="0"/>
                  </a:moveTo>
                  <a:cubicBezTo>
                    <a:pt x="4370" y="1620"/>
                    <a:pt x="2908" y="1993"/>
                    <a:pt x="1767" y="1993"/>
                  </a:cubicBezTo>
                  <a:cubicBezTo>
                    <a:pt x="795" y="1993"/>
                    <a:pt x="57" y="1722"/>
                    <a:pt x="39" y="1722"/>
                  </a:cubicBezTo>
                  <a:lnTo>
                    <a:pt x="0" y="1799"/>
                  </a:lnTo>
                  <a:cubicBezTo>
                    <a:pt x="0" y="1799"/>
                    <a:pt x="760" y="2116"/>
                    <a:pt x="1760" y="2116"/>
                  </a:cubicBezTo>
                  <a:cubicBezTo>
                    <a:pt x="2924" y="2116"/>
                    <a:pt x="4443" y="1722"/>
                    <a:pt x="5443" y="39"/>
                  </a:cubicBezTo>
                  <a:lnTo>
                    <a:pt x="5366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8"/>
            <p:cNvSpPr/>
            <p:nvPr/>
          </p:nvSpPr>
          <p:spPr>
            <a:xfrm>
              <a:off x="4031345" y="1641954"/>
              <a:ext cx="35526" cy="35754"/>
            </a:xfrm>
            <a:custGeom>
              <a:rect b="b" l="l" r="r" t="t"/>
              <a:pathLst>
                <a:path extrusionOk="0" h="1569" w="1559">
                  <a:moveTo>
                    <a:pt x="799" y="87"/>
                  </a:moveTo>
                  <a:cubicBezTo>
                    <a:pt x="1155" y="87"/>
                    <a:pt x="1443" y="405"/>
                    <a:pt x="1443" y="770"/>
                  </a:cubicBezTo>
                  <a:cubicBezTo>
                    <a:pt x="1443" y="1126"/>
                    <a:pt x="1155" y="1443"/>
                    <a:pt x="799" y="1443"/>
                  </a:cubicBezTo>
                  <a:cubicBezTo>
                    <a:pt x="395" y="1443"/>
                    <a:pt x="116" y="1126"/>
                    <a:pt x="116" y="770"/>
                  </a:cubicBezTo>
                  <a:cubicBezTo>
                    <a:pt x="116" y="405"/>
                    <a:pt x="395" y="87"/>
                    <a:pt x="799" y="87"/>
                  </a:cubicBezTo>
                  <a:close/>
                  <a:moveTo>
                    <a:pt x="799" y="1"/>
                  </a:moveTo>
                  <a:cubicBezTo>
                    <a:pt x="357" y="1"/>
                    <a:pt x="1" y="328"/>
                    <a:pt x="1" y="770"/>
                  </a:cubicBezTo>
                  <a:cubicBezTo>
                    <a:pt x="1" y="1203"/>
                    <a:pt x="357" y="1568"/>
                    <a:pt x="799" y="1568"/>
                  </a:cubicBezTo>
                  <a:cubicBezTo>
                    <a:pt x="1203" y="1568"/>
                    <a:pt x="1559" y="1203"/>
                    <a:pt x="1559" y="770"/>
                  </a:cubicBezTo>
                  <a:cubicBezTo>
                    <a:pt x="1559" y="328"/>
                    <a:pt x="1203" y="1"/>
                    <a:pt x="79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8"/>
            <p:cNvSpPr/>
            <p:nvPr/>
          </p:nvSpPr>
          <p:spPr>
            <a:xfrm>
              <a:off x="4076054" y="1641954"/>
              <a:ext cx="35526" cy="35754"/>
            </a:xfrm>
            <a:custGeom>
              <a:rect b="b" l="l" r="r" t="t"/>
              <a:pathLst>
                <a:path extrusionOk="0" h="1569" w="1559">
                  <a:moveTo>
                    <a:pt x="799" y="87"/>
                  </a:moveTo>
                  <a:cubicBezTo>
                    <a:pt x="1164" y="87"/>
                    <a:pt x="1481" y="405"/>
                    <a:pt x="1481" y="770"/>
                  </a:cubicBezTo>
                  <a:cubicBezTo>
                    <a:pt x="1481" y="1126"/>
                    <a:pt x="1164" y="1443"/>
                    <a:pt x="799" y="1443"/>
                  </a:cubicBezTo>
                  <a:cubicBezTo>
                    <a:pt x="443" y="1443"/>
                    <a:pt x="116" y="1126"/>
                    <a:pt x="116" y="770"/>
                  </a:cubicBezTo>
                  <a:cubicBezTo>
                    <a:pt x="116" y="405"/>
                    <a:pt x="443" y="87"/>
                    <a:pt x="799" y="87"/>
                  </a:cubicBezTo>
                  <a:close/>
                  <a:moveTo>
                    <a:pt x="799" y="1"/>
                  </a:moveTo>
                  <a:cubicBezTo>
                    <a:pt x="356" y="1"/>
                    <a:pt x="0" y="328"/>
                    <a:pt x="0" y="770"/>
                  </a:cubicBezTo>
                  <a:cubicBezTo>
                    <a:pt x="0" y="1203"/>
                    <a:pt x="356" y="1568"/>
                    <a:pt x="799" y="1568"/>
                  </a:cubicBezTo>
                  <a:cubicBezTo>
                    <a:pt x="1241" y="1568"/>
                    <a:pt x="1558" y="1203"/>
                    <a:pt x="1558" y="770"/>
                  </a:cubicBezTo>
                  <a:cubicBezTo>
                    <a:pt x="1558" y="328"/>
                    <a:pt x="1241" y="1"/>
                    <a:pt x="79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8"/>
            <p:cNvSpPr/>
            <p:nvPr/>
          </p:nvSpPr>
          <p:spPr>
            <a:xfrm>
              <a:off x="4065093" y="1656629"/>
              <a:ext cx="14493" cy="1777"/>
            </a:xfrm>
            <a:custGeom>
              <a:rect b="b" l="l" r="r" t="t"/>
              <a:pathLst>
                <a:path extrusionOk="0" h="78" w="636">
                  <a:moveTo>
                    <a:pt x="1" y="1"/>
                  </a:moveTo>
                  <a:lnTo>
                    <a:pt x="1" y="78"/>
                  </a:lnTo>
                  <a:lnTo>
                    <a:pt x="635" y="78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8"/>
            <p:cNvSpPr/>
            <p:nvPr/>
          </p:nvSpPr>
          <p:spPr>
            <a:xfrm>
              <a:off x="4017536" y="1641088"/>
              <a:ext cx="17341" cy="12943"/>
            </a:xfrm>
            <a:custGeom>
              <a:rect b="b" l="l" r="r" t="t"/>
              <a:pathLst>
                <a:path extrusionOk="0" h="568" w="761">
                  <a:moveTo>
                    <a:pt x="39" y="0"/>
                  </a:moveTo>
                  <a:lnTo>
                    <a:pt x="1" y="87"/>
                  </a:lnTo>
                  <a:lnTo>
                    <a:pt x="722" y="568"/>
                  </a:lnTo>
                  <a:lnTo>
                    <a:pt x="761" y="443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4109802" y="1644802"/>
              <a:ext cx="18207" cy="9229"/>
            </a:xfrm>
            <a:custGeom>
              <a:rect b="b" l="l" r="r" t="t"/>
              <a:pathLst>
                <a:path extrusionOk="0" h="405" w="799">
                  <a:moveTo>
                    <a:pt x="760" y="1"/>
                  </a:moveTo>
                  <a:lnTo>
                    <a:pt x="0" y="280"/>
                  </a:lnTo>
                  <a:lnTo>
                    <a:pt x="39" y="405"/>
                  </a:lnTo>
                  <a:lnTo>
                    <a:pt x="798" y="116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8"/>
            <p:cNvSpPr/>
            <p:nvPr/>
          </p:nvSpPr>
          <p:spPr>
            <a:xfrm>
              <a:off x="3197573" y="2084669"/>
              <a:ext cx="857471" cy="230245"/>
            </a:xfrm>
            <a:custGeom>
              <a:rect b="b" l="l" r="r" t="t"/>
              <a:pathLst>
                <a:path extrusionOk="0" h="10104" w="37629">
                  <a:moveTo>
                    <a:pt x="26991" y="0"/>
                  </a:moveTo>
                  <a:cubicBezTo>
                    <a:pt x="24024" y="0"/>
                    <a:pt x="20625" y="1412"/>
                    <a:pt x="16156" y="3257"/>
                  </a:cubicBezTo>
                  <a:cubicBezTo>
                    <a:pt x="14906" y="3776"/>
                    <a:pt x="13588" y="4334"/>
                    <a:pt x="12184" y="4901"/>
                  </a:cubicBezTo>
                  <a:cubicBezTo>
                    <a:pt x="8651" y="6297"/>
                    <a:pt x="6189" y="6777"/>
                    <a:pt x="4476" y="6777"/>
                  </a:cubicBezTo>
                  <a:cubicBezTo>
                    <a:pt x="2944" y="6777"/>
                    <a:pt x="2011" y="6394"/>
                    <a:pt x="1443" y="5940"/>
                  </a:cubicBezTo>
                  <a:cubicBezTo>
                    <a:pt x="126" y="4815"/>
                    <a:pt x="443" y="3055"/>
                    <a:pt x="443" y="3016"/>
                  </a:cubicBezTo>
                  <a:lnTo>
                    <a:pt x="328" y="3016"/>
                  </a:lnTo>
                  <a:cubicBezTo>
                    <a:pt x="328" y="3016"/>
                    <a:pt x="1" y="4853"/>
                    <a:pt x="1366" y="6017"/>
                  </a:cubicBezTo>
                  <a:cubicBezTo>
                    <a:pt x="2080" y="6602"/>
                    <a:pt x="3113" y="6897"/>
                    <a:pt x="4449" y="6897"/>
                  </a:cubicBezTo>
                  <a:cubicBezTo>
                    <a:pt x="6405" y="6897"/>
                    <a:pt x="9012" y="6264"/>
                    <a:pt x="12223" y="4978"/>
                  </a:cubicBezTo>
                  <a:cubicBezTo>
                    <a:pt x="13627" y="4420"/>
                    <a:pt x="14954" y="3892"/>
                    <a:pt x="16194" y="3372"/>
                  </a:cubicBezTo>
                  <a:cubicBezTo>
                    <a:pt x="20716" y="1509"/>
                    <a:pt x="24133" y="95"/>
                    <a:pt x="27070" y="95"/>
                  </a:cubicBezTo>
                  <a:cubicBezTo>
                    <a:pt x="27543" y="95"/>
                    <a:pt x="28004" y="131"/>
                    <a:pt x="28455" y="209"/>
                  </a:cubicBezTo>
                  <a:cubicBezTo>
                    <a:pt x="31897" y="853"/>
                    <a:pt x="34580" y="3815"/>
                    <a:pt x="37503" y="10103"/>
                  </a:cubicBezTo>
                  <a:lnTo>
                    <a:pt x="37628" y="10065"/>
                  </a:lnTo>
                  <a:cubicBezTo>
                    <a:pt x="34667" y="3699"/>
                    <a:pt x="31936" y="728"/>
                    <a:pt x="28493" y="132"/>
                  </a:cubicBezTo>
                  <a:cubicBezTo>
                    <a:pt x="28003" y="42"/>
                    <a:pt x="27504" y="0"/>
                    <a:pt x="2699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8"/>
            <p:cNvSpPr/>
            <p:nvPr/>
          </p:nvSpPr>
          <p:spPr>
            <a:xfrm>
              <a:off x="3198667" y="2197991"/>
              <a:ext cx="816271" cy="120637"/>
            </a:xfrm>
            <a:custGeom>
              <a:rect b="b" l="l" r="r" t="t"/>
              <a:pathLst>
                <a:path extrusionOk="0" h="5294" w="35821">
                  <a:moveTo>
                    <a:pt x="25347" y="0"/>
                  </a:moveTo>
                  <a:cubicBezTo>
                    <a:pt x="25011" y="0"/>
                    <a:pt x="24669" y="14"/>
                    <a:pt x="24320" y="44"/>
                  </a:cubicBezTo>
                  <a:cubicBezTo>
                    <a:pt x="21954" y="246"/>
                    <a:pt x="18906" y="1082"/>
                    <a:pt x="15704" y="2005"/>
                  </a:cubicBezTo>
                  <a:cubicBezTo>
                    <a:pt x="11705" y="3136"/>
                    <a:pt x="7631" y="4281"/>
                    <a:pt x="4539" y="4281"/>
                  </a:cubicBezTo>
                  <a:cubicBezTo>
                    <a:pt x="2582" y="4281"/>
                    <a:pt x="1018" y="3822"/>
                    <a:pt x="116" y="2611"/>
                  </a:cubicBezTo>
                  <a:lnTo>
                    <a:pt x="1" y="2688"/>
                  </a:lnTo>
                  <a:cubicBezTo>
                    <a:pt x="939" y="3922"/>
                    <a:pt x="2541" y="4388"/>
                    <a:pt x="4535" y="4388"/>
                  </a:cubicBezTo>
                  <a:cubicBezTo>
                    <a:pt x="7651" y="4388"/>
                    <a:pt x="11722" y="3250"/>
                    <a:pt x="15704" y="2130"/>
                  </a:cubicBezTo>
                  <a:cubicBezTo>
                    <a:pt x="18944" y="1207"/>
                    <a:pt x="21993" y="361"/>
                    <a:pt x="24358" y="169"/>
                  </a:cubicBezTo>
                  <a:cubicBezTo>
                    <a:pt x="24713" y="138"/>
                    <a:pt x="25060" y="123"/>
                    <a:pt x="25401" y="123"/>
                  </a:cubicBezTo>
                  <a:cubicBezTo>
                    <a:pt x="31759" y="123"/>
                    <a:pt x="35659" y="5221"/>
                    <a:pt x="35696" y="5294"/>
                  </a:cubicBezTo>
                  <a:lnTo>
                    <a:pt x="35821" y="5217"/>
                  </a:lnTo>
                  <a:cubicBezTo>
                    <a:pt x="35738" y="5171"/>
                    <a:pt x="31790" y="0"/>
                    <a:pt x="25347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8"/>
            <p:cNvSpPr/>
            <p:nvPr/>
          </p:nvSpPr>
          <p:spPr>
            <a:xfrm>
              <a:off x="3544672" y="2267425"/>
              <a:ext cx="367927" cy="48355"/>
            </a:xfrm>
            <a:custGeom>
              <a:rect b="b" l="l" r="r" t="t"/>
              <a:pathLst>
                <a:path extrusionOk="0" h="2122" w="16146">
                  <a:moveTo>
                    <a:pt x="9664" y="0"/>
                  </a:moveTo>
                  <a:cubicBezTo>
                    <a:pt x="6277" y="0"/>
                    <a:pt x="2692" y="1029"/>
                    <a:pt x="1" y="2007"/>
                  </a:cubicBezTo>
                  <a:lnTo>
                    <a:pt x="39" y="2122"/>
                  </a:lnTo>
                  <a:cubicBezTo>
                    <a:pt x="4235" y="585"/>
                    <a:pt x="7429" y="118"/>
                    <a:pt x="9758" y="118"/>
                  </a:cubicBezTo>
                  <a:cubicBezTo>
                    <a:pt x="10941" y="118"/>
                    <a:pt x="11901" y="239"/>
                    <a:pt x="12655" y="401"/>
                  </a:cubicBezTo>
                  <a:cubicBezTo>
                    <a:pt x="15107" y="968"/>
                    <a:pt x="16069" y="2083"/>
                    <a:pt x="16069" y="2122"/>
                  </a:cubicBezTo>
                  <a:lnTo>
                    <a:pt x="16146" y="2045"/>
                  </a:lnTo>
                  <a:cubicBezTo>
                    <a:pt x="16107" y="2007"/>
                    <a:pt x="15184" y="881"/>
                    <a:pt x="12703" y="324"/>
                  </a:cubicBezTo>
                  <a:cubicBezTo>
                    <a:pt x="11730" y="97"/>
                    <a:pt x="10707" y="0"/>
                    <a:pt x="966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8"/>
            <p:cNvSpPr/>
            <p:nvPr/>
          </p:nvSpPr>
          <p:spPr>
            <a:xfrm>
              <a:off x="4085032" y="2084669"/>
              <a:ext cx="857471" cy="230245"/>
            </a:xfrm>
            <a:custGeom>
              <a:rect b="b" l="l" r="r" t="t"/>
              <a:pathLst>
                <a:path extrusionOk="0" h="10104" w="37629">
                  <a:moveTo>
                    <a:pt x="10625" y="0"/>
                  </a:moveTo>
                  <a:cubicBezTo>
                    <a:pt x="10116" y="0"/>
                    <a:pt x="9620" y="42"/>
                    <a:pt x="9136" y="132"/>
                  </a:cubicBezTo>
                  <a:cubicBezTo>
                    <a:pt x="5693" y="728"/>
                    <a:pt x="2972" y="3699"/>
                    <a:pt x="1" y="10065"/>
                  </a:cubicBezTo>
                  <a:lnTo>
                    <a:pt x="126" y="10103"/>
                  </a:lnTo>
                  <a:cubicBezTo>
                    <a:pt x="3049" y="3815"/>
                    <a:pt x="5732" y="853"/>
                    <a:pt x="9136" y="209"/>
                  </a:cubicBezTo>
                  <a:cubicBezTo>
                    <a:pt x="9592" y="131"/>
                    <a:pt x="10057" y="95"/>
                    <a:pt x="10535" y="95"/>
                  </a:cubicBezTo>
                  <a:cubicBezTo>
                    <a:pt x="13499" y="95"/>
                    <a:pt x="16922" y="1509"/>
                    <a:pt x="21444" y="3372"/>
                  </a:cubicBezTo>
                  <a:cubicBezTo>
                    <a:pt x="22685" y="3892"/>
                    <a:pt x="24002" y="4420"/>
                    <a:pt x="25406" y="4978"/>
                  </a:cubicBezTo>
                  <a:cubicBezTo>
                    <a:pt x="28623" y="6264"/>
                    <a:pt x="31229" y="6897"/>
                    <a:pt x="33183" y="6897"/>
                  </a:cubicBezTo>
                  <a:cubicBezTo>
                    <a:pt x="34518" y="6897"/>
                    <a:pt x="35549" y="6602"/>
                    <a:pt x="36263" y="6017"/>
                  </a:cubicBezTo>
                  <a:cubicBezTo>
                    <a:pt x="37628" y="4853"/>
                    <a:pt x="37311" y="3016"/>
                    <a:pt x="37311" y="3016"/>
                  </a:cubicBezTo>
                  <a:lnTo>
                    <a:pt x="37186" y="3016"/>
                  </a:lnTo>
                  <a:cubicBezTo>
                    <a:pt x="37186" y="3055"/>
                    <a:pt x="37503" y="4815"/>
                    <a:pt x="36186" y="5940"/>
                  </a:cubicBezTo>
                  <a:cubicBezTo>
                    <a:pt x="35455" y="6547"/>
                    <a:pt x="34413" y="6790"/>
                    <a:pt x="33212" y="6790"/>
                  </a:cubicBezTo>
                  <a:cubicBezTo>
                    <a:pt x="30858" y="6790"/>
                    <a:pt x="27890" y="5856"/>
                    <a:pt x="25445" y="4901"/>
                  </a:cubicBezTo>
                  <a:cubicBezTo>
                    <a:pt x="24041" y="4334"/>
                    <a:pt x="22723" y="3776"/>
                    <a:pt x="21483" y="3257"/>
                  </a:cubicBezTo>
                  <a:cubicBezTo>
                    <a:pt x="17006" y="1412"/>
                    <a:pt x="13577" y="0"/>
                    <a:pt x="1062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8"/>
            <p:cNvSpPr/>
            <p:nvPr/>
          </p:nvSpPr>
          <p:spPr>
            <a:xfrm>
              <a:off x="4125366" y="2197991"/>
              <a:ext cx="815382" cy="120637"/>
            </a:xfrm>
            <a:custGeom>
              <a:rect b="b" l="l" r="r" t="t"/>
              <a:pathLst>
                <a:path extrusionOk="0" h="5294" w="35782">
                  <a:moveTo>
                    <a:pt x="10472" y="0"/>
                  </a:moveTo>
                  <a:cubicBezTo>
                    <a:pt x="4017" y="0"/>
                    <a:pt x="37" y="5171"/>
                    <a:pt x="0" y="5217"/>
                  </a:cubicBezTo>
                  <a:lnTo>
                    <a:pt x="77" y="5294"/>
                  </a:lnTo>
                  <a:cubicBezTo>
                    <a:pt x="150" y="5221"/>
                    <a:pt x="4052" y="123"/>
                    <a:pt x="10410" y="123"/>
                  </a:cubicBezTo>
                  <a:cubicBezTo>
                    <a:pt x="10751" y="123"/>
                    <a:pt x="11098" y="138"/>
                    <a:pt x="11453" y="169"/>
                  </a:cubicBezTo>
                  <a:cubicBezTo>
                    <a:pt x="13818" y="361"/>
                    <a:pt x="16867" y="1207"/>
                    <a:pt x="20069" y="2130"/>
                  </a:cubicBezTo>
                  <a:cubicBezTo>
                    <a:pt x="24080" y="3250"/>
                    <a:pt x="28162" y="4388"/>
                    <a:pt x="31274" y="4388"/>
                  </a:cubicBezTo>
                  <a:cubicBezTo>
                    <a:pt x="33265" y="4388"/>
                    <a:pt x="34858" y="3922"/>
                    <a:pt x="35781" y="2688"/>
                  </a:cubicBezTo>
                  <a:lnTo>
                    <a:pt x="35695" y="2611"/>
                  </a:lnTo>
                  <a:cubicBezTo>
                    <a:pt x="34797" y="3822"/>
                    <a:pt x="33235" y="4281"/>
                    <a:pt x="31279" y="4281"/>
                  </a:cubicBezTo>
                  <a:cubicBezTo>
                    <a:pt x="28188" y="4281"/>
                    <a:pt x="24112" y="3136"/>
                    <a:pt x="20107" y="2005"/>
                  </a:cubicBezTo>
                  <a:cubicBezTo>
                    <a:pt x="16905" y="1082"/>
                    <a:pt x="13857" y="246"/>
                    <a:pt x="11501" y="44"/>
                  </a:cubicBezTo>
                  <a:cubicBezTo>
                    <a:pt x="11151" y="14"/>
                    <a:pt x="10808" y="0"/>
                    <a:pt x="1047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8"/>
            <p:cNvSpPr/>
            <p:nvPr/>
          </p:nvSpPr>
          <p:spPr>
            <a:xfrm>
              <a:off x="4227477" y="2267675"/>
              <a:ext cx="368155" cy="48104"/>
            </a:xfrm>
            <a:custGeom>
              <a:rect b="b" l="l" r="r" t="t"/>
              <a:pathLst>
                <a:path extrusionOk="0" h="2111" w="16156">
                  <a:moveTo>
                    <a:pt x="6477" y="1"/>
                  </a:moveTo>
                  <a:cubicBezTo>
                    <a:pt x="5241" y="1"/>
                    <a:pt x="4241" y="133"/>
                    <a:pt x="3452" y="313"/>
                  </a:cubicBezTo>
                  <a:cubicBezTo>
                    <a:pt x="962" y="870"/>
                    <a:pt x="48" y="1996"/>
                    <a:pt x="0" y="2034"/>
                  </a:cubicBezTo>
                  <a:lnTo>
                    <a:pt x="87" y="2111"/>
                  </a:lnTo>
                  <a:cubicBezTo>
                    <a:pt x="87" y="2072"/>
                    <a:pt x="1048" y="957"/>
                    <a:pt x="3491" y="390"/>
                  </a:cubicBezTo>
                  <a:cubicBezTo>
                    <a:pt x="4426" y="178"/>
                    <a:pt x="5410" y="87"/>
                    <a:pt x="6413" y="87"/>
                  </a:cubicBezTo>
                  <a:cubicBezTo>
                    <a:pt x="9793" y="87"/>
                    <a:pt x="13393" y="1125"/>
                    <a:pt x="16107" y="2111"/>
                  </a:cubicBezTo>
                  <a:lnTo>
                    <a:pt x="16155" y="1996"/>
                  </a:lnTo>
                  <a:cubicBezTo>
                    <a:pt x="11986" y="474"/>
                    <a:pt x="8812" y="1"/>
                    <a:pt x="647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8"/>
            <p:cNvSpPr/>
            <p:nvPr/>
          </p:nvSpPr>
          <p:spPr>
            <a:xfrm>
              <a:off x="4123384" y="1681125"/>
              <a:ext cx="28507" cy="6654"/>
            </a:xfrm>
            <a:custGeom>
              <a:rect b="b" l="l" r="r" t="t"/>
              <a:pathLst>
                <a:path extrusionOk="0" h="292" w="1251">
                  <a:moveTo>
                    <a:pt x="535" y="1"/>
                  </a:moveTo>
                  <a:cubicBezTo>
                    <a:pt x="265" y="1"/>
                    <a:pt x="25" y="51"/>
                    <a:pt x="1" y="51"/>
                  </a:cubicBezTo>
                  <a:lnTo>
                    <a:pt x="49" y="128"/>
                  </a:lnTo>
                  <a:cubicBezTo>
                    <a:pt x="49" y="128"/>
                    <a:pt x="267" y="87"/>
                    <a:pt x="516" y="87"/>
                  </a:cubicBezTo>
                  <a:cubicBezTo>
                    <a:pt x="765" y="87"/>
                    <a:pt x="1044" y="128"/>
                    <a:pt x="1164" y="291"/>
                  </a:cubicBezTo>
                  <a:lnTo>
                    <a:pt x="1251" y="253"/>
                  </a:lnTo>
                  <a:cubicBezTo>
                    <a:pt x="1106" y="51"/>
                    <a:pt x="806" y="1"/>
                    <a:pt x="535" y="1"/>
                  </a:cubicBezTo>
                  <a:close/>
                </a:path>
              </a:pathLst>
            </a:custGeom>
            <a:solidFill>
              <a:srgbClr val="DE7E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39"/>
          <p:cNvSpPr txBox="1"/>
          <p:nvPr>
            <p:ph idx="4294967295" type="title"/>
          </p:nvPr>
        </p:nvSpPr>
        <p:spPr>
          <a:xfrm>
            <a:off x="1468467" y="1373795"/>
            <a:ext cx="6489300" cy="4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Благодаря                                        , школьник</a:t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94" name="Google Shape;1494;p39"/>
          <p:cNvSpPr/>
          <p:nvPr/>
        </p:nvSpPr>
        <p:spPr>
          <a:xfrm>
            <a:off x="5457125" y="2090508"/>
            <a:ext cx="218396" cy="222818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5" name="Google Shape;1495;p39"/>
          <p:cNvGrpSpPr/>
          <p:nvPr/>
        </p:nvGrpSpPr>
        <p:grpSpPr>
          <a:xfrm>
            <a:off x="3454605" y="3454966"/>
            <a:ext cx="223362" cy="203463"/>
            <a:chOff x="-40745125" y="3632900"/>
            <a:chExt cx="318225" cy="289875"/>
          </a:xfrm>
        </p:grpSpPr>
        <p:sp>
          <p:nvSpPr>
            <p:cNvPr id="1496" name="Google Shape;1496;p39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9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9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9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9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9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9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3" name="Google Shape;1503;p39"/>
          <p:cNvGrpSpPr/>
          <p:nvPr/>
        </p:nvGrpSpPr>
        <p:grpSpPr>
          <a:xfrm>
            <a:off x="5500244" y="3445580"/>
            <a:ext cx="132150" cy="222257"/>
            <a:chOff x="-38109725" y="3955025"/>
            <a:chExt cx="188275" cy="316650"/>
          </a:xfrm>
        </p:grpSpPr>
        <p:sp>
          <p:nvSpPr>
            <p:cNvPr id="1504" name="Google Shape;1504;p39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9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6" name="Google Shape;1506;p39"/>
          <p:cNvGrpSpPr/>
          <p:nvPr/>
        </p:nvGrpSpPr>
        <p:grpSpPr>
          <a:xfrm>
            <a:off x="2250417" y="2530614"/>
            <a:ext cx="4462072" cy="2574081"/>
            <a:chOff x="2496310" y="3693351"/>
            <a:chExt cx="1342906" cy="690750"/>
          </a:xfrm>
        </p:grpSpPr>
        <p:grpSp>
          <p:nvGrpSpPr>
            <p:cNvPr id="1507" name="Google Shape;1507;p39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1508" name="Google Shape;1508;p39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39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39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39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39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39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14" name="Google Shape;1514;p39"/>
              <p:cNvCxnSpPr>
                <a:stCxn id="1512" idx="0"/>
              </p:cNvCxnSpPr>
              <p:nvPr/>
            </p:nvCxnSpPr>
            <p:spPr>
              <a:xfrm flipH="1" rot="5400000">
                <a:off x="2741958" y="3724116"/>
                <a:ext cx="68700" cy="200100"/>
              </a:xfrm>
              <a:prstGeom prst="bentConnector2">
                <a:avLst/>
              </a:prstGeom>
              <a:noFill/>
              <a:ln cap="flat" cmpd="sng" w="19050">
                <a:solidFill>
                  <a:schemeClr val="accent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5" name="Google Shape;1515;p39"/>
              <p:cNvCxnSpPr>
                <a:stCxn id="1509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cap="flat" cmpd="sng" w="19050">
                <a:solidFill>
                  <a:schemeClr val="accent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6" name="Google Shape;1516;p39"/>
              <p:cNvCxnSpPr>
                <a:stCxn id="1510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accent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7" name="Google Shape;1517;p39"/>
              <p:cNvCxnSpPr>
                <a:stCxn id="1513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accent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8" name="Google Shape;1518;p39"/>
              <p:cNvCxnSpPr>
                <a:stCxn id="1511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chemeClr val="accent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519" name="Google Shape;1519;p39"/>
            <p:cNvGrpSpPr/>
            <p:nvPr/>
          </p:nvGrpSpPr>
          <p:grpSpPr>
            <a:xfrm>
              <a:off x="2675275" y="3930557"/>
              <a:ext cx="1003306" cy="453544"/>
              <a:chOff x="2675275" y="4174282"/>
              <a:chExt cx="1003306" cy="453544"/>
            </a:xfrm>
          </p:grpSpPr>
          <p:sp>
            <p:nvSpPr>
              <p:cNvPr id="1520" name="Google Shape;1520;p39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9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39"/>
              <p:cNvSpPr/>
              <p:nvPr/>
            </p:nvSpPr>
            <p:spPr>
              <a:xfrm>
                <a:off x="2754471" y="4254731"/>
                <a:ext cx="828676" cy="373095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3" name="Google Shape;1523;p39"/>
          <p:cNvSpPr txBox="1"/>
          <p:nvPr>
            <p:ph idx="4294967295" type="title"/>
          </p:nvPr>
        </p:nvSpPr>
        <p:spPr>
          <a:xfrm>
            <a:off x="6210200" y="3560125"/>
            <a:ext cx="22140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1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Лучше понимает предмет</a:t>
            </a:r>
            <a:endParaRPr b="0" sz="11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524" name="Google Shape;1524;p39"/>
          <p:cNvSpPr txBox="1"/>
          <p:nvPr>
            <p:ph idx="4294967295" type="title"/>
          </p:nvPr>
        </p:nvSpPr>
        <p:spPr>
          <a:xfrm>
            <a:off x="6073300" y="2695004"/>
            <a:ext cx="352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1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Быстрее усваивает знания</a:t>
            </a:r>
            <a:endParaRPr b="0" sz="11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525" name="Google Shape;1525;p39"/>
          <p:cNvSpPr txBox="1"/>
          <p:nvPr/>
        </p:nvSpPr>
        <p:spPr>
          <a:xfrm>
            <a:off x="3836718" y="1985800"/>
            <a:ext cx="2739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Учится нести ответственность</a:t>
            </a:r>
            <a:endParaRPr sz="11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526" name="Google Shape;1526;p39"/>
          <p:cNvSpPr txBox="1"/>
          <p:nvPr/>
        </p:nvSpPr>
        <p:spPr>
          <a:xfrm>
            <a:off x="1131675" y="2583125"/>
            <a:ext cx="1899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Имеет опыт работы с другими людьми</a:t>
            </a:r>
            <a:endParaRPr sz="11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527" name="Google Shape;1527;p39"/>
          <p:cNvSpPr txBox="1"/>
          <p:nvPr/>
        </p:nvSpPr>
        <p:spPr>
          <a:xfrm>
            <a:off x="1008100" y="3698725"/>
            <a:ext cx="1495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Оттачивает навыки общения</a:t>
            </a:r>
            <a:endParaRPr sz="11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grpSp>
        <p:nvGrpSpPr>
          <p:cNvPr id="1528" name="Google Shape;1528;p39"/>
          <p:cNvGrpSpPr/>
          <p:nvPr/>
        </p:nvGrpSpPr>
        <p:grpSpPr>
          <a:xfrm>
            <a:off x="3338720" y="3106317"/>
            <a:ext cx="339253" cy="339253"/>
            <a:chOff x="1492675" y="4992125"/>
            <a:chExt cx="481825" cy="481825"/>
          </a:xfrm>
        </p:grpSpPr>
        <p:sp>
          <p:nvSpPr>
            <p:cNvPr id="1529" name="Google Shape;1529;p39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31" name="Google Shape;1531;p39"/>
          <p:cNvGrpSpPr/>
          <p:nvPr/>
        </p:nvGrpSpPr>
        <p:grpSpPr>
          <a:xfrm>
            <a:off x="2692320" y="3761892"/>
            <a:ext cx="339253" cy="339253"/>
            <a:chOff x="1492675" y="4992125"/>
            <a:chExt cx="481825" cy="481825"/>
          </a:xfrm>
        </p:grpSpPr>
        <p:sp>
          <p:nvSpPr>
            <p:cNvPr id="1532" name="Google Shape;1532;p39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34" name="Google Shape;1534;p39"/>
          <p:cNvGrpSpPr/>
          <p:nvPr/>
        </p:nvGrpSpPr>
        <p:grpSpPr>
          <a:xfrm>
            <a:off x="4311833" y="2872942"/>
            <a:ext cx="339253" cy="339253"/>
            <a:chOff x="1492675" y="4992125"/>
            <a:chExt cx="481825" cy="481825"/>
          </a:xfrm>
        </p:grpSpPr>
        <p:sp>
          <p:nvSpPr>
            <p:cNvPr id="1535" name="Google Shape;1535;p39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37" name="Google Shape;1537;p39"/>
          <p:cNvGrpSpPr/>
          <p:nvPr/>
        </p:nvGrpSpPr>
        <p:grpSpPr>
          <a:xfrm>
            <a:off x="5245945" y="3106317"/>
            <a:ext cx="339253" cy="339253"/>
            <a:chOff x="1492675" y="4992125"/>
            <a:chExt cx="481825" cy="481825"/>
          </a:xfrm>
        </p:grpSpPr>
        <p:sp>
          <p:nvSpPr>
            <p:cNvPr id="1538" name="Google Shape;1538;p39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40" name="Google Shape;1540;p39"/>
          <p:cNvGrpSpPr/>
          <p:nvPr/>
        </p:nvGrpSpPr>
        <p:grpSpPr>
          <a:xfrm>
            <a:off x="5935595" y="3761892"/>
            <a:ext cx="339253" cy="339253"/>
            <a:chOff x="1492675" y="4992125"/>
            <a:chExt cx="481825" cy="481825"/>
          </a:xfrm>
        </p:grpSpPr>
        <p:sp>
          <p:nvSpPr>
            <p:cNvPr id="1541" name="Google Shape;1541;p39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543" name="Google Shape;15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5374" y="1001537"/>
            <a:ext cx="2335500" cy="1029880"/>
          </a:xfrm>
          <a:prstGeom prst="rect">
            <a:avLst/>
          </a:prstGeom>
          <a:noFill/>
          <a:ln>
            <a:noFill/>
          </a:ln>
        </p:spPr>
      </p:pic>
      <p:sp>
        <p:nvSpPr>
          <p:cNvPr id="1544" name="Google Shape;1544;p39"/>
          <p:cNvSpPr txBox="1"/>
          <p:nvPr>
            <p:ph idx="4294967295" type="title"/>
          </p:nvPr>
        </p:nvSpPr>
        <p:spPr>
          <a:xfrm>
            <a:off x="3103300" y="383200"/>
            <a:ext cx="5030400" cy="15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Результаты</a:t>
            </a:r>
            <a:endParaRPr b="0" sz="1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40"/>
          <p:cNvSpPr txBox="1"/>
          <p:nvPr>
            <p:ph type="title"/>
          </p:nvPr>
        </p:nvSpPr>
        <p:spPr>
          <a:xfrm>
            <a:off x="2887125" y="391475"/>
            <a:ext cx="5030400" cy="15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Программы,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latin typeface="Comfortaa Regular"/>
                <a:ea typeface="Comfortaa Regular"/>
                <a:cs typeface="Comfortaa Regular"/>
                <a:sym typeface="Comfortaa Regular"/>
              </a:rPr>
              <a:t>используемые при создании проекта</a:t>
            </a:r>
            <a:endParaRPr b="0" sz="1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grpSp>
        <p:nvGrpSpPr>
          <p:cNvPr id="1550" name="Google Shape;1550;p40"/>
          <p:cNvGrpSpPr/>
          <p:nvPr/>
        </p:nvGrpSpPr>
        <p:grpSpPr>
          <a:xfrm>
            <a:off x="7113928" y="2779058"/>
            <a:ext cx="1177020" cy="1373735"/>
            <a:chOff x="4269850" y="611375"/>
            <a:chExt cx="710675" cy="829450"/>
          </a:xfrm>
        </p:grpSpPr>
        <p:sp>
          <p:nvSpPr>
            <p:cNvPr id="1551" name="Google Shape;1551;p40"/>
            <p:cNvSpPr/>
            <p:nvPr/>
          </p:nvSpPr>
          <p:spPr>
            <a:xfrm>
              <a:off x="4431025" y="1049475"/>
              <a:ext cx="124475" cy="106425"/>
            </a:xfrm>
            <a:custGeom>
              <a:rect b="b" l="l" r="r" t="t"/>
              <a:pathLst>
                <a:path extrusionOk="0" h="4257" w="4979">
                  <a:moveTo>
                    <a:pt x="2589" y="0"/>
                  </a:moveTo>
                  <a:cubicBezTo>
                    <a:pt x="2365" y="199"/>
                    <a:pt x="2489" y="523"/>
                    <a:pt x="2589" y="722"/>
                  </a:cubicBezTo>
                  <a:cubicBezTo>
                    <a:pt x="2689" y="946"/>
                    <a:pt x="2788" y="1245"/>
                    <a:pt x="2689" y="1444"/>
                  </a:cubicBezTo>
                  <a:cubicBezTo>
                    <a:pt x="2166" y="946"/>
                    <a:pt x="1444" y="523"/>
                    <a:pt x="722" y="324"/>
                  </a:cubicBezTo>
                  <a:cubicBezTo>
                    <a:pt x="584" y="271"/>
                    <a:pt x="450" y="240"/>
                    <a:pt x="343" y="240"/>
                  </a:cubicBezTo>
                  <a:cubicBezTo>
                    <a:pt x="198" y="240"/>
                    <a:pt x="100" y="295"/>
                    <a:pt x="100" y="423"/>
                  </a:cubicBezTo>
                  <a:cubicBezTo>
                    <a:pt x="0" y="523"/>
                    <a:pt x="100" y="622"/>
                    <a:pt x="100" y="722"/>
                  </a:cubicBezTo>
                  <a:cubicBezTo>
                    <a:pt x="623" y="1668"/>
                    <a:pt x="1344" y="2489"/>
                    <a:pt x="2066" y="3211"/>
                  </a:cubicBezTo>
                  <a:cubicBezTo>
                    <a:pt x="2489" y="3535"/>
                    <a:pt x="2888" y="3933"/>
                    <a:pt x="3410" y="4157"/>
                  </a:cubicBezTo>
                  <a:cubicBezTo>
                    <a:pt x="3672" y="4207"/>
                    <a:pt x="3958" y="4256"/>
                    <a:pt x="4232" y="4256"/>
                  </a:cubicBezTo>
                  <a:cubicBezTo>
                    <a:pt x="4506" y="4256"/>
                    <a:pt x="4767" y="4207"/>
                    <a:pt x="4979" y="4057"/>
                  </a:cubicBezTo>
                  <a:lnTo>
                    <a:pt x="4854" y="3435"/>
                  </a:lnTo>
                  <a:cubicBezTo>
                    <a:pt x="4555" y="2066"/>
                    <a:pt x="3734" y="821"/>
                    <a:pt x="2589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0"/>
            <p:cNvSpPr/>
            <p:nvPr/>
          </p:nvSpPr>
          <p:spPr>
            <a:xfrm>
              <a:off x="4531825" y="1075600"/>
              <a:ext cx="443700" cy="304225"/>
            </a:xfrm>
            <a:custGeom>
              <a:rect b="b" l="l" r="r" t="t"/>
              <a:pathLst>
                <a:path extrusionOk="0" h="12169" w="17748">
                  <a:moveTo>
                    <a:pt x="16379" y="1"/>
                  </a:moveTo>
                  <a:lnTo>
                    <a:pt x="13392" y="6622"/>
                  </a:lnTo>
                  <a:lnTo>
                    <a:pt x="523" y="2166"/>
                  </a:lnTo>
                  <a:lnTo>
                    <a:pt x="1" y="3211"/>
                  </a:lnTo>
                  <a:cubicBezTo>
                    <a:pt x="1" y="3211"/>
                    <a:pt x="8958" y="12169"/>
                    <a:pt x="14160" y="12169"/>
                  </a:cubicBezTo>
                  <a:cubicBezTo>
                    <a:pt x="14885" y="12169"/>
                    <a:pt x="15536" y="11995"/>
                    <a:pt x="16080" y="11600"/>
                  </a:cubicBezTo>
                  <a:cubicBezTo>
                    <a:pt x="17748" y="10480"/>
                    <a:pt x="16379" y="1"/>
                    <a:pt x="16379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4775775" y="943050"/>
              <a:ext cx="204750" cy="279525"/>
            </a:xfrm>
            <a:custGeom>
              <a:rect b="b" l="l" r="r" t="t"/>
              <a:pathLst>
                <a:path extrusionOk="0" h="11181" w="8190">
                  <a:moveTo>
                    <a:pt x="2887" y="1"/>
                  </a:moveTo>
                  <a:lnTo>
                    <a:pt x="0" y="4158"/>
                  </a:lnTo>
                  <a:cubicBezTo>
                    <a:pt x="0" y="4158"/>
                    <a:pt x="821" y="10057"/>
                    <a:pt x="1767" y="11003"/>
                  </a:cubicBezTo>
                  <a:cubicBezTo>
                    <a:pt x="2889" y="11130"/>
                    <a:pt x="3775" y="11180"/>
                    <a:pt x="4508" y="11180"/>
                  </a:cubicBezTo>
                  <a:cubicBezTo>
                    <a:pt x="6214" y="11180"/>
                    <a:pt x="7092" y="10905"/>
                    <a:pt x="8189" y="10679"/>
                  </a:cubicBezTo>
                  <a:cubicBezTo>
                    <a:pt x="7666" y="7468"/>
                    <a:pt x="6223" y="1345"/>
                    <a:pt x="2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0"/>
            <p:cNvSpPr/>
            <p:nvPr/>
          </p:nvSpPr>
          <p:spPr>
            <a:xfrm>
              <a:off x="4571025" y="901975"/>
              <a:ext cx="357850" cy="509700"/>
            </a:xfrm>
            <a:custGeom>
              <a:rect b="b" l="l" r="r" t="t"/>
              <a:pathLst>
                <a:path extrusionOk="0" h="20388" w="14314">
                  <a:moveTo>
                    <a:pt x="10356" y="1"/>
                  </a:moveTo>
                  <a:lnTo>
                    <a:pt x="4755" y="1345"/>
                  </a:lnTo>
                  <a:cubicBezTo>
                    <a:pt x="4357" y="3212"/>
                    <a:pt x="1868" y="4033"/>
                    <a:pt x="922" y="7344"/>
                  </a:cubicBezTo>
                  <a:cubicBezTo>
                    <a:pt x="1" y="10679"/>
                    <a:pt x="3311" y="15657"/>
                    <a:pt x="2590" y="19491"/>
                  </a:cubicBezTo>
                  <a:cubicBezTo>
                    <a:pt x="2489" y="20135"/>
                    <a:pt x="4465" y="20388"/>
                    <a:pt x="6755" y="20388"/>
                  </a:cubicBezTo>
                  <a:cubicBezTo>
                    <a:pt x="9592" y="20388"/>
                    <a:pt x="12913" y="20000"/>
                    <a:pt x="13367" y="19491"/>
                  </a:cubicBezTo>
                  <a:cubicBezTo>
                    <a:pt x="14313" y="18545"/>
                    <a:pt x="13367" y="18047"/>
                    <a:pt x="13367" y="17425"/>
                  </a:cubicBezTo>
                  <a:cubicBezTo>
                    <a:pt x="13367" y="16802"/>
                    <a:pt x="14189" y="13890"/>
                    <a:pt x="14189" y="8489"/>
                  </a:cubicBezTo>
                  <a:cubicBezTo>
                    <a:pt x="14189" y="3212"/>
                    <a:pt x="10356" y="1"/>
                    <a:pt x="10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4269850" y="900675"/>
              <a:ext cx="192300" cy="322425"/>
            </a:xfrm>
            <a:custGeom>
              <a:rect b="b" l="l" r="r" t="t"/>
              <a:pathLst>
                <a:path extrusionOk="0" h="12897" w="7692">
                  <a:moveTo>
                    <a:pt x="4147" y="1"/>
                  </a:moveTo>
                  <a:cubicBezTo>
                    <a:pt x="4117" y="1"/>
                    <a:pt x="4088" y="16"/>
                    <a:pt x="4058" y="53"/>
                  </a:cubicBezTo>
                  <a:lnTo>
                    <a:pt x="1" y="4409"/>
                  </a:lnTo>
                  <a:lnTo>
                    <a:pt x="3958" y="12897"/>
                  </a:lnTo>
                  <a:lnTo>
                    <a:pt x="7269" y="8765"/>
                  </a:lnTo>
                  <a:cubicBezTo>
                    <a:pt x="7468" y="8640"/>
                    <a:pt x="7692" y="8441"/>
                    <a:pt x="7567" y="8242"/>
                  </a:cubicBezTo>
                  <a:lnTo>
                    <a:pt x="4356" y="152"/>
                  </a:lnTo>
                  <a:cubicBezTo>
                    <a:pt x="4287" y="83"/>
                    <a:pt x="4217" y="1"/>
                    <a:pt x="41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4291000" y="911950"/>
              <a:ext cx="181125" cy="306175"/>
            </a:xfrm>
            <a:custGeom>
              <a:rect b="b" l="l" r="r" t="t"/>
              <a:pathLst>
                <a:path extrusionOk="0" h="12247" w="7245">
                  <a:moveTo>
                    <a:pt x="3834" y="0"/>
                  </a:moveTo>
                  <a:lnTo>
                    <a:pt x="1" y="4157"/>
                  </a:lnTo>
                  <a:lnTo>
                    <a:pt x="3735" y="12247"/>
                  </a:lnTo>
                  <a:lnTo>
                    <a:pt x="6945" y="8189"/>
                  </a:lnTo>
                  <a:cubicBezTo>
                    <a:pt x="7145" y="8189"/>
                    <a:pt x="7244" y="7990"/>
                    <a:pt x="7145" y="7791"/>
                  </a:cubicBezTo>
                  <a:lnTo>
                    <a:pt x="4133" y="224"/>
                  </a:lnTo>
                  <a:cubicBezTo>
                    <a:pt x="4133" y="100"/>
                    <a:pt x="3934" y="0"/>
                    <a:pt x="3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0"/>
            <p:cNvSpPr/>
            <p:nvPr/>
          </p:nvSpPr>
          <p:spPr>
            <a:xfrm>
              <a:off x="4298475" y="976650"/>
              <a:ext cx="194800" cy="168675"/>
            </a:xfrm>
            <a:custGeom>
              <a:rect b="b" l="l" r="r" t="t"/>
              <a:pathLst>
                <a:path extrusionOk="0" h="6747" w="7792">
                  <a:moveTo>
                    <a:pt x="5501" y="1"/>
                  </a:moveTo>
                  <a:lnTo>
                    <a:pt x="1" y="1046"/>
                  </a:lnTo>
                  <a:lnTo>
                    <a:pt x="2066" y="6746"/>
                  </a:lnTo>
                  <a:lnTo>
                    <a:pt x="7791" y="6024"/>
                  </a:ln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0"/>
            <p:cNvSpPr/>
            <p:nvPr/>
          </p:nvSpPr>
          <p:spPr>
            <a:xfrm>
              <a:off x="4282925" y="909450"/>
              <a:ext cx="103950" cy="306175"/>
            </a:xfrm>
            <a:custGeom>
              <a:rect b="b" l="l" r="r" t="t"/>
              <a:pathLst>
                <a:path extrusionOk="0" h="12247" w="4158">
                  <a:moveTo>
                    <a:pt x="3734" y="1"/>
                  </a:moveTo>
                  <a:lnTo>
                    <a:pt x="0" y="4157"/>
                  </a:lnTo>
                  <a:lnTo>
                    <a:pt x="3734" y="12247"/>
                  </a:lnTo>
                  <a:lnTo>
                    <a:pt x="3933" y="11923"/>
                  </a:lnTo>
                  <a:lnTo>
                    <a:pt x="324" y="4257"/>
                  </a:lnTo>
                  <a:lnTo>
                    <a:pt x="4157" y="100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0"/>
            <p:cNvSpPr/>
            <p:nvPr/>
          </p:nvSpPr>
          <p:spPr>
            <a:xfrm>
              <a:off x="4269850" y="982250"/>
              <a:ext cx="257025" cy="240850"/>
            </a:xfrm>
            <a:custGeom>
              <a:rect b="b" l="l" r="r" t="t"/>
              <a:pathLst>
                <a:path extrusionOk="0" h="9634" w="10281">
                  <a:moveTo>
                    <a:pt x="6646" y="1"/>
                  </a:moveTo>
                  <a:lnTo>
                    <a:pt x="1" y="1146"/>
                  </a:lnTo>
                  <a:lnTo>
                    <a:pt x="3958" y="9634"/>
                  </a:lnTo>
                  <a:lnTo>
                    <a:pt x="9957" y="8713"/>
                  </a:lnTo>
                  <a:cubicBezTo>
                    <a:pt x="10181" y="8613"/>
                    <a:pt x="10281" y="8389"/>
                    <a:pt x="10281" y="8190"/>
                  </a:cubicBezTo>
                  <a:lnTo>
                    <a:pt x="6945" y="200"/>
                  </a:lnTo>
                  <a:cubicBezTo>
                    <a:pt x="6945" y="100"/>
                    <a:pt x="6846" y="1"/>
                    <a:pt x="6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4298475" y="1005275"/>
              <a:ext cx="153100" cy="62250"/>
            </a:xfrm>
            <a:custGeom>
              <a:rect b="b" l="l" r="r" t="t"/>
              <a:pathLst>
                <a:path extrusionOk="0" h="2490" w="6124">
                  <a:moveTo>
                    <a:pt x="5501" y="1"/>
                  </a:moveTo>
                  <a:lnTo>
                    <a:pt x="1" y="847"/>
                  </a:lnTo>
                  <a:lnTo>
                    <a:pt x="722" y="2490"/>
                  </a:lnTo>
                  <a:lnTo>
                    <a:pt x="6124" y="1669"/>
                  </a:lnTo>
                  <a:lnTo>
                    <a:pt x="5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4897725" y="997825"/>
              <a:ext cx="31150" cy="222800"/>
            </a:xfrm>
            <a:custGeom>
              <a:rect b="b" l="l" r="r" t="t"/>
              <a:pathLst>
                <a:path extrusionOk="0" h="8912" w="1246">
                  <a:moveTo>
                    <a:pt x="1" y="0"/>
                  </a:moveTo>
                  <a:cubicBezTo>
                    <a:pt x="922" y="2166"/>
                    <a:pt x="1021" y="5177"/>
                    <a:pt x="1021" y="7044"/>
                  </a:cubicBezTo>
                  <a:lnTo>
                    <a:pt x="1021" y="8388"/>
                  </a:lnTo>
                  <a:lnTo>
                    <a:pt x="1021" y="8911"/>
                  </a:lnTo>
                  <a:lnTo>
                    <a:pt x="1245" y="8911"/>
                  </a:lnTo>
                  <a:lnTo>
                    <a:pt x="1245" y="7044"/>
                  </a:lnTo>
                  <a:cubicBezTo>
                    <a:pt x="1245" y="5177"/>
                    <a:pt x="1121" y="2166"/>
                    <a:pt x="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0"/>
            <p:cNvSpPr/>
            <p:nvPr/>
          </p:nvSpPr>
          <p:spPr>
            <a:xfrm>
              <a:off x="4376250" y="1135350"/>
              <a:ext cx="471725" cy="305475"/>
            </a:xfrm>
            <a:custGeom>
              <a:rect b="b" l="l" r="r" t="t"/>
              <a:pathLst>
                <a:path extrusionOk="0" h="12219" w="18869">
                  <a:moveTo>
                    <a:pt x="18868" y="0"/>
                  </a:moveTo>
                  <a:lnTo>
                    <a:pt x="11102" y="2788"/>
                  </a:lnTo>
                  <a:lnTo>
                    <a:pt x="9957" y="6621"/>
                  </a:lnTo>
                  <a:lnTo>
                    <a:pt x="822" y="2589"/>
                  </a:lnTo>
                  <a:lnTo>
                    <a:pt x="1" y="3833"/>
                  </a:lnTo>
                  <a:cubicBezTo>
                    <a:pt x="1" y="3833"/>
                    <a:pt x="7567" y="12218"/>
                    <a:pt x="11479" y="12218"/>
                  </a:cubicBezTo>
                  <a:cubicBezTo>
                    <a:pt x="11716" y="12218"/>
                    <a:pt x="11940" y="12187"/>
                    <a:pt x="12148" y="12122"/>
                  </a:cubicBezTo>
                  <a:cubicBezTo>
                    <a:pt x="15657" y="10877"/>
                    <a:pt x="18868" y="0"/>
                    <a:pt x="18868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0"/>
            <p:cNvSpPr/>
            <p:nvPr/>
          </p:nvSpPr>
          <p:spPr>
            <a:xfrm>
              <a:off x="4643225" y="906575"/>
              <a:ext cx="295800" cy="366175"/>
            </a:xfrm>
            <a:custGeom>
              <a:rect b="b" l="l" r="r" t="t"/>
              <a:pathLst>
                <a:path extrusionOk="0" h="14647" w="11832">
                  <a:moveTo>
                    <a:pt x="5991" y="1"/>
                  </a:moveTo>
                  <a:cubicBezTo>
                    <a:pt x="5517" y="1"/>
                    <a:pt x="820" y="4821"/>
                    <a:pt x="0" y="12561"/>
                  </a:cubicBezTo>
                  <a:cubicBezTo>
                    <a:pt x="1554" y="14317"/>
                    <a:pt x="4767" y="14647"/>
                    <a:pt x="6962" y="14647"/>
                  </a:cubicBezTo>
                  <a:cubicBezTo>
                    <a:pt x="8283" y="14647"/>
                    <a:pt x="9235" y="14528"/>
                    <a:pt x="9235" y="14528"/>
                  </a:cubicBezTo>
                  <a:cubicBezTo>
                    <a:pt x="9235" y="14528"/>
                    <a:pt x="11832" y="3"/>
                    <a:pt x="6721" y="3"/>
                  </a:cubicBezTo>
                  <a:cubicBezTo>
                    <a:pt x="6632" y="3"/>
                    <a:pt x="6541" y="7"/>
                    <a:pt x="6447" y="16"/>
                  </a:cubicBezTo>
                  <a:lnTo>
                    <a:pt x="6024" y="16"/>
                  </a:lnTo>
                  <a:cubicBezTo>
                    <a:pt x="6018" y="6"/>
                    <a:pt x="6007" y="1"/>
                    <a:pt x="5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0"/>
            <p:cNvSpPr/>
            <p:nvPr/>
          </p:nvSpPr>
          <p:spPr>
            <a:xfrm>
              <a:off x="4640725" y="1033900"/>
              <a:ext cx="243950" cy="241475"/>
            </a:xfrm>
            <a:custGeom>
              <a:rect b="b" l="l" r="r" t="t"/>
              <a:pathLst>
                <a:path extrusionOk="0" h="9659" w="9758">
                  <a:moveTo>
                    <a:pt x="9235" y="1"/>
                  </a:moveTo>
                  <a:cubicBezTo>
                    <a:pt x="9434" y="1146"/>
                    <a:pt x="9534" y="2589"/>
                    <a:pt x="9534" y="4058"/>
                  </a:cubicBezTo>
                  <a:cubicBezTo>
                    <a:pt x="9534" y="5402"/>
                    <a:pt x="9434" y="6746"/>
                    <a:pt x="9335" y="7792"/>
                  </a:cubicBezTo>
                  <a:cubicBezTo>
                    <a:pt x="9335" y="8290"/>
                    <a:pt x="9335" y="8713"/>
                    <a:pt x="9235" y="9036"/>
                  </a:cubicBezTo>
                  <a:lnTo>
                    <a:pt x="9235" y="9363"/>
                  </a:lnTo>
                  <a:lnTo>
                    <a:pt x="9235" y="9363"/>
                  </a:lnTo>
                  <a:cubicBezTo>
                    <a:pt x="9121" y="9393"/>
                    <a:pt x="8922" y="9435"/>
                    <a:pt x="8713" y="9435"/>
                  </a:cubicBezTo>
                  <a:lnTo>
                    <a:pt x="7169" y="9435"/>
                  </a:lnTo>
                  <a:cubicBezTo>
                    <a:pt x="4981" y="9435"/>
                    <a:pt x="1873" y="9136"/>
                    <a:pt x="204" y="7374"/>
                  </a:cubicBezTo>
                  <a:lnTo>
                    <a:pt x="204" y="7374"/>
                  </a:lnTo>
                  <a:cubicBezTo>
                    <a:pt x="214" y="7253"/>
                    <a:pt x="242" y="7027"/>
                    <a:pt x="324" y="6746"/>
                  </a:cubicBezTo>
                  <a:cubicBezTo>
                    <a:pt x="523" y="5303"/>
                    <a:pt x="1046" y="2291"/>
                    <a:pt x="1867" y="623"/>
                  </a:cubicBezTo>
                  <a:lnTo>
                    <a:pt x="1668" y="524"/>
                  </a:lnTo>
                  <a:cubicBezTo>
                    <a:pt x="1146" y="1669"/>
                    <a:pt x="722" y="3436"/>
                    <a:pt x="424" y="4879"/>
                  </a:cubicBezTo>
                  <a:cubicBezTo>
                    <a:pt x="200" y="6323"/>
                    <a:pt x="1" y="7468"/>
                    <a:pt x="1" y="7468"/>
                  </a:cubicBezTo>
                  <a:lnTo>
                    <a:pt x="1" y="7568"/>
                  </a:lnTo>
                  <a:cubicBezTo>
                    <a:pt x="1768" y="9335"/>
                    <a:pt x="4979" y="9659"/>
                    <a:pt x="7169" y="9659"/>
                  </a:cubicBezTo>
                  <a:cubicBezTo>
                    <a:pt x="8414" y="9659"/>
                    <a:pt x="9335" y="9534"/>
                    <a:pt x="9335" y="9534"/>
                  </a:cubicBezTo>
                  <a:lnTo>
                    <a:pt x="9434" y="9534"/>
                  </a:lnTo>
                  <a:lnTo>
                    <a:pt x="9434" y="9435"/>
                  </a:lnTo>
                  <a:cubicBezTo>
                    <a:pt x="9434" y="9435"/>
                    <a:pt x="9758" y="6846"/>
                    <a:pt x="9758" y="4058"/>
                  </a:cubicBezTo>
                  <a:cubicBezTo>
                    <a:pt x="9758" y="2589"/>
                    <a:pt x="9658" y="1146"/>
                    <a:pt x="9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4311550" y="1095100"/>
              <a:ext cx="98350" cy="149150"/>
            </a:xfrm>
            <a:custGeom>
              <a:rect b="b" l="l" r="r" t="t"/>
              <a:pathLst>
                <a:path extrusionOk="0" h="5966" w="3934">
                  <a:moveTo>
                    <a:pt x="398" y="1"/>
                  </a:moveTo>
                  <a:cubicBezTo>
                    <a:pt x="361" y="1"/>
                    <a:pt x="299" y="71"/>
                    <a:pt x="299" y="141"/>
                  </a:cubicBezTo>
                  <a:cubicBezTo>
                    <a:pt x="0" y="1286"/>
                    <a:pt x="523" y="2531"/>
                    <a:pt x="1046" y="3477"/>
                  </a:cubicBezTo>
                  <a:cubicBezTo>
                    <a:pt x="1668" y="4398"/>
                    <a:pt x="2489" y="5443"/>
                    <a:pt x="3410" y="5966"/>
                  </a:cubicBezTo>
                  <a:lnTo>
                    <a:pt x="3535" y="5344"/>
                  </a:lnTo>
                  <a:cubicBezTo>
                    <a:pt x="3734" y="5120"/>
                    <a:pt x="3833" y="4921"/>
                    <a:pt x="3933" y="4721"/>
                  </a:cubicBezTo>
                  <a:lnTo>
                    <a:pt x="3933" y="3975"/>
                  </a:lnTo>
                  <a:cubicBezTo>
                    <a:pt x="3833" y="3153"/>
                    <a:pt x="3734" y="2332"/>
                    <a:pt x="3535" y="1610"/>
                  </a:cubicBezTo>
                  <a:cubicBezTo>
                    <a:pt x="3535" y="1486"/>
                    <a:pt x="3410" y="1386"/>
                    <a:pt x="3410" y="1386"/>
                  </a:cubicBezTo>
                  <a:cubicBezTo>
                    <a:pt x="3311" y="1386"/>
                    <a:pt x="3311" y="1486"/>
                    <a:pt x="3311" y="1486"/>
                  </a:cubicBezTo>
                  <a:cubicBezTo>
                    <a:pt x="3211" y="1710"/>
                    <a:pt x="3112" y="1909"/>
                    <a:pt x="3112" y="2108"/>
                  </a:cubicBezTo>
                  <a:cubicBezTo>
                    <a:pt x="3012" y="2232"/>
                    <a:pt x="3112" y="2431"/>
                    <a:pt x="3012" y="2531"/>
                  </a:cubicBezTo>
                  <a:cubicBezTo>
                    <a:pt x="2975" y="2564"/>
                    <a:pt x="2934" y="2577"/>
                    <a:pt x="2890" y="2577"/>
                  </a:cubicBezTo>
                  <a:cubicBezTo>
                    <a:pt x="2666" y="2577"/>
                    <a:pt x="2374" y="2212"/>
                    <a:pt x="2290" y="2108"/>
                  </a:cubicBezTo>
                  <a:cubicBezTo>
                    <a:pt x="1867" y="1486"/>
                    <a:pt x="1668" y="764"/>
                    <a:pt x="1444" y="141"/>
                  </a:cubicBezTo>
                  <a:lnTo>
                    <a:pt x="1444" y="42"/>
                  </a:lnTo>
                  <a:cubicBezTo>
                    <a:pt x="1415" y="13"/>
                    <a:pt x="1386" y="1"/>
                    <a:pt x="1359" y="1"/>
                  </a:cubicBezTo>
                  <a:cubicBezTo>
                    <a:pt x="1295" y="1"/>
                    <a:pt x="1245" y="71"/>
                    <a:pt x="1245" y="141"/>
                  </a:cubicBezTo>
                  <a:cubicBezTo>
                    <a:pt x="1046" y="863"/>
                    <a:pt x="1145" y="1710"/>
                    <a:pt x="1543" y="2332"/>
                  </a:cubicBezTo>
                  <a:cubicBezTo>
                    <a:pt x="921" y="1809"/>
                    <a:pt x="722" y="863"/>
                    <a:pt x="523" y="42"/>
                  </a:cubicBezTo>
                  <a:lnTo>
                    <a:pt x="423" y="42"/>
                  </a:lnTo>
                  <a:cubicBezTo>
                    <a:pt x="423" y="13"/>
                    <a:pt x="413" y="1"/>
                    <a:pt x="398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4602150" y="677575"/>
              <a:ext cx="158075" cy="275400"/>
            </a:xfrm>
            <a:custGeom>
              <a:rect b="b" l="l" r="r" t="t"/>
              <a:pathLst>
                <a:path extrusionOk="0" h="11016" w="6323">
                  <a:moveTo>
                    <a:pt x="2742" y="0"/>
                  </a:moveTo>
                  <a:cubicBezTo>
                    <a:pt x="1759" y="0"/>
                    <a:pt x="1487" y="566"/>
                    <a:pt x="623" y="2007"/>
                  </a:cubicBezTo>
                  <a:cubicBezTo>
                    <a:pt x="623" y="2007"/>
                    <a:pt x="0" y="7110"/>
                    <a:pt x="1245" y="7608"/>
                  </a:cubicBezTo>
                  <a:cubicBezTo>
                    <a:pt x="1416" y="7684"/>
                    <a:pt x="1597" y="7714"/>
                    <a:pt x="1775" y="7714"/>
                  </a:cubicBezTo>
                  <a:cubicBezTo>
                    <a:pt x="2351" y="7714"/>
                    <a:pt x="2888" y="7409"/>
                    <a:pt x="2888" y="7409"/>
                  </a:cubicBezTo>
                  <a:lnTo>
                    <a:pt x="3510" y="10321"/>
                  </a:lnTo>
                  <a:cubicBezTo>
                    <a:pt x="3768" y="10830"/>
                    <a:pt x="4094" y="11015"/>
                    <a:pt x="4433" y="11015"/>
                  </a:cubicBezTo>
                  <a:cubicBezTo>
                    <a:pt x="5335" y="11015"/>
                    <a:pt x="6323" y="9699"/>
                    <a:pt x="6323" y="9699"/>
                  </a:cubicBezTo>
                  <a:cubicBezTo>
                    <a:pt x="6323" y="9699"/>
                    <a:pt x="5601" y="464"/>
                    <a:pt x="3834" y="141"/>
                  </a:cubicBezTo>
                  <a:cubicBezTo>
                    <a:pt x="3385" y="50"/>
                    <a:pt x="3033" y="0"/>
                    <a:pt x="274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4591575" y="782500"/>
              <a:ext cx="33625" cy="42375"/>
            </a:xfrm>
            <a:custGeom>
              <a:rect b="b" l="l" r="r" t="t"/>
              <a:pathLst>
                <a:path extrusionOk="0" h="1695" w="1345">
                  <a:moveTo>
                    <a:pt x="1046" y="1"/>
                  </a:moveTo>
                  <a:cubicBezTo>
                    <a:pt x="1046" y="1"/>
                    <a:pt x="0" y="1445"/>
                    <a:pt x="423" y="1669"/>
                  </a:cubicBezTo>
                  <a:cubicBezTo>
                    <a:pt x="496" y="1687"/>
                    <a:pt x="572" y="1694"/>
                    <a:pt x="649" y="1694"/>
                  </a:cubicBezTo>
                  <a:cubicBezTo>
                    <a:pt x="994" y="1694"/>
                    <a:pt x="1344" y="1544"/>
                    <a:pt x="1344" y="1544"/>
                  </a:cubicBezTo>
                  <a:lnTo>
                    <a:pt x="1046" y="1"/>
                  </a:ln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4627650" y="764825"/>
              <a:ext cx="13100" cy="21175"/>
            </a:xfrm>
            <a:custGeom>
              <a:rect b="b" l="l" r="r" t="t"/>
              <a:pathLst>
                <a:path extrusionOk="0" h="847" w="524">
                  <a:moveTo>
                    <a:pt x="210" y="0"/>
                  </a:moveTo>
                  <a:cubicBezTo>
                    <a:pt x="175" y="0"/>
                    <a:pt x="139" y="24"/>
                    <a:pt x="100" y="86"/>
                  </a:cubicBezTo>
                  <a:cubicBezTo>
                    <a:pt x="1" y="285"/>
                    <a:pt x="1" y="384"/>
                    <a:pt x="100" y="708"/>
                  </a:cubicBezTo>
                  <a:cubicBezTo>
                    <a:pt x="100" y="797"/>
                    <a:pt x="186" y="847"/>
                    <a:pt x="280" y="847"/>
                  </a:cubicBezTo>
                  <a:cubicBezTo>
                    <a:pt x="395" y="847"/>
                    <a:pt x="524" y="773"/>
                    <a:pt x="524" y="608"/>
                  </a:cubicBezTo>
                  <a:cubicBezTo>
                    <a:pt x="524" y="384"/>
                    <a:pt x="524" y="285"/>
                    <a:pt x="424" y="185"/>
                  </a:cubicBezTo>
                  <a:cubicBezTo>
                    <a:pt x="355" y="116"/>
                    <a:pt x="287" y="0"/>
                    <a:pt x="21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0"/>
            <p:cNvSpPr/>
            <p:nvPr/>
          </p:nvSpPr>
          <p:spPr>
            <a:xfrm>
              <a:off x="4625175" y="746225"/>
              <a:ext cx="33625" cy="14050"/>
            </a:xfrm>
            <a:custGeom>
              <a:rect b="b" l="l" r="r" t="t"/>
              <a:pathLst>
                <a:path extrusionOk="0" h="562" w="1345">
                  <a:moveTo>
                    <a:pt x="512" y="1"/>
                  </a:moveTo>
                  <a:cubicBezTo>
                    <a:pt x="343" y="1"/>
                    <a:pt x="166" y="37"/>
                    <a:pt x="0" y="108"/>
                  </a:cubicBezTo>
                  <a:lnTo>
                    <a:pt x="0" y="207"/>
                  </a:lnTo>
                  <a:cubicBezTo>
                    <a:pt x="162" y="157"/>
                    <a:pt x="293" y="133"/>
                    <a:pt x="408" y="133"/>
                  </a:cubicBezTo>
                  <a:cubicBezTo>
                    <a:pt x="523" y="133"/>
                    <a:pt x="623" y="157"/>
                    <a:pt x="722" y="207"/>
                  </a:cubicBezTo>
                  <a:cubicBezTo>
                    <a:pt x="946" y="307"/>
                    <a:pt x="1046" y="406"/>
                    <a:pt x="1245" y="506"/>
                  </a:cubicBezTo>
                  <a:cubicBezTo>
                    <a:pt x="1245" y="547"/>
                    <a:pt x="1256" y="561"/>
                    <a:pt x="1271" y="561"/>
                  </a:cubicBezTo>
                  <a:cubicBezTo>
                    <a:pt x="1300" y="561"/>
                    <a:pt x="1344" y="506"/>
                    <a:pt x="1344" y="506"/>
                  </a:cubicBezTo>
                  <a:cubicBezTo>
                    <a:pt x="1209" y="166"/>
                    <a:pt x="876" y="1"/>
                    <a:pt x="51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0"/>
            <p:cNvSpPr/>
            <p:nvPr/>
          </p:nvSpPr>
          <p:spPr>
            <a:xfrm>
              <a:off x="4689900" y="611375"/>
              <a:ext cx="67850" cy="75325"/>
            </a:xfrm>
            <a:custGeom>
              <a:rect b="b" l="l" r="r" t="t"/>
              <a:pathLst>
                <a:path extrusionOk="0" h="3013" w="2714">
                  <a:moveTo>
                    <a:pt x="1469" y="1"/>
                  </a:moveTo>
                  <a:cubicBezTo>
                    <a:pt x="1245" y="1"/>
                    <a:pt x="1145" y="1"/>
                    <a:pt x="1045" y="100"/>
                  </a:cubicBezTo>
                  <a:cubicBezTo>
                    <a:pt x="523" y="200"/>
                    <a:pt x="0" y="723"/>
                    <a:pt x="0" y="1245"/>
                  </a:cubicBezTo>
                  <a:cubicBezTo>
                    <a:pt x="0" y="1768"/>
                    <a:pt x="324" y="2490"/>
                    <a:pt x="846" y="2689"/>
                  </a:cubicBezTo>
                  <a:lnTo>
                    <a:pt x="1145" y="3013"/>
                  </a:lnTo>
                  <a:cubicBezTo>
                    <a:pt x="1668" y="3013"/>
                    <a:pt x="2190" y="2689"/>
                    <a:pt x="2489" y="2291"/>
                  </a:cubicBezTo>
                  <a:cubicBezTo>
                    <a:pt x="2713" y="1868"/>
                    <a:pt x="2713" y="1245"/>
                    <a:pt x="2489" y="822"/>
                  </a:cubicBezTo>
                  <a:cubicBezTo>
                    <a:pt x="2390" y="623"/>
                    <a:pt x="2190" y="523"/>
                    <a:pt x="2091" y="299"/>
                  </a:cubicBezTo>
                  <a:cubicBezTo>
                    <a:pt x="1867" y="200"/>
                    <a:pt x="1668" y="100"/>
                    <a:pt x="146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4604625" y="658050"/>
              <a:ext cx="339800" cy="391925"/>
            </a:xfrm>
            <a:custGeom>
              <a:rect b="b" l="l" r="r" t="t"/>
              <a:pathLst>
                <a:path extrusionOk="0" h="15677" w="13592">
                  <a:moveTo>
                    <a:pt x="4456" y="1"/>
                  </a:moveTo>
                  <a:cubicBezTo>
                    <a:pt x="3635" y="1"/>
                    <a:pt x="2789" y="299"/>
                    <a:pt x="2067" y="722"/>
                  </a:cubicBezTo>
                  <a:cubicBezTo>
                    <a:pt x="1967" y="822"/>
                    <a:pt x="1868" y="922"/>
                    <a:pt x="1768" y="922"/>
                  </a:cubicBezTo>
                  <a:lnTo>
                    <a:pt x="1445" y="922"/>
                  </a:lnTo>
                  <a:cubicBezTo>
                    <a:pt x="623" y="922"/>
                    <a:pt x="1" y="1668"/>
                    <a:pt x="1" y="2390"/>
                  </a:cubicBezTo>
                  <a:cubicBezTo>
                    <a:pt x="1" y="2490"/>
                    <a:pt x="1" y="2589"/>
                    <a:pt x="101" y="2689"/>
                  </a:cubicBezTo>
                  <a:cubicBezTo>
                    <a:pt x="101" y="2788"/>
                    <a:pt x="200" y="2788"/>
                    <a:pt x="300" y="2788"/>
                  </a:cubicBezTo>
                  <a:cubicBezTo>
                    <a:pt x="522" y="2857"/>
                    <a:pt x="756" y="2874"/>
                    <a:pt x="995" y="2874"/>
                  </a:cubicBezTo>
                  <a:cubicBezTo>
                    <a:pt x="1228" y="2874"/>
                    <a:pt x="1465" y="2858"/>
                    <a:pt x="1700" y="2858"/>
                  </a:cubicBezTo>
                  <a:cubicBezTo>
                    <a:pt x="2005" y="2858"/>
                    <a:pt x="2307" y="2886"/>
                    <a:pt x="2590" y="3012"/>
                  </a:cubicBezTo>
                  <a:cubicBezTo>
                    <a:pt x="3411" y="3411"/>
                    <a:pt x="3511" y="4157"/>
                    <a:pt x="3511" y="4879"/>
                  </a:cubicBezTo>
                  <a:cubicBezTo>
                    <a:pt x="3635" y="5800"/>
                    <a:pt x="3735" y="6846"/>
                    <a:pt x="4357" y="7567"/>
                  </a:cubicBezTo>
                  <a:cubicBezTo>
                    <a:pt x="4556" y="7891"/>
                    <a:pt x="4979" y="8190"/>
                    <a:pt x="4979" y="8613"/>
                  </a:cubicBezTo>
                  <a:cubicBezTo>
                    <a:pt x="4979" y="8912"/>
                    <a:pt x="4755" y="9136"/>
                    <a:pt x="4656" y="9434"/>
                  </a:cubicBezTo>
                  <a:cubicBezTo>
                    <a:pt x="4357" y="9957"/>
                    <a:pt x="4257" y="10480"/>
                    <a:pt x="4133" y="11002"/>
                  </a:cubicBezTo>
                  <a:cubicBezTo>
                    <a:pt x="4133" y="11724"/>
                    <a:pt x="4133" y="12347"/>
                    <a:pt x="4357" y="12969"/>
                  </a:cubicBezTo>
                  <a:cubicBezTo>
                    <a:pt x="4656" y="14313"/>
                    <a:pt x="5900" y="15234"/>
                    <a:pt x="7244" y="15558"/>
                  </a:cubicBezTo>
                  <a:cubicBezTo>
                    <a:pt x="7584" y="15639"/>
                    <a:pt x="7941" y="15676"/>
                    <a:pt x="8306" y="15676"/>
                  </a:cubicBezTo>
                  <a:cubicBezTo>
                    <a:pt x="9275" y="15676"/>
                    <a:pt x="10298" y="15415"/>
                    <a:pt x="11202" y="15035"/>
                  </a:cubicBezTo>
                  <a:cubicBezTo>
                    <a:pt x="11824" y="14736"/>
                    <a:pt x="12546" y="14313"/>
                    <a:pt x="12969" y="13691"/>
                  </a:cubicBezTo>
                  <a:cubicBezTo>
                    <a:pt x="13268" y="13168"/>
                    <a:pt x="13467" y="12645"/>
                    <a:pt x="13592" y="12123"/>
                  </a:cubicBezTo>
                  <a:lnTo>
                    <a:pt x="13592" y="11500"/>
                  </a:lnTo>
                  <a:cubicBezTo>
                    <a:pt x="13592" y="10679"/>
                    <a:pt x="12969" y="10256"/>
                    <a:pt x="12546" y="9633"/>
                  </a:cubicBezTo>
                  <a:cubicBezTo>
                    <a:pt x="12023" y="8912"/>
                    <a:pt x="12222" y="7891"/>
                    <a:pt x="11824" y="7045"/>
                  </a:cubicBezTo>
                  <a:cubicBezTo>
                    <a:pt x="11102" y="6024"/>
                    <a:pt x="9435" y="6124"/>
                    <a:pt x="8713" y="4979"/>
                  </a:cubicBezTo>
                  <a:cubicBezTo>
                    <a:pt x="8190" y="4257"/>
                    <a:pt x="8389" y="3311"/>
                    <a:pt x="8190" y="2490"/>
                  </a:cubicBezTo>
                  <a:cubicBezTo>
                    <a:pt x="7991" y="1768"/>
                    <a:pt x="7468" y="922"/>
                    <a:pt x="6846" y="523"/>
                  </a:cubicBezTo>
                  <a:cubicBezTo>
                    <a:pt x="6124" y="100"/>
                    <a:pt x="5178" y="1"/>
                    <a:pt x="445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4622675" y="829175"/>
              <a:ext cx="33625" cy="15575"/>
            </a:xfrm>
            <a:custGeom>
              <a:rect b="b" l="l" r="r" t="t"/>
              <a:pathLst>
                <a:path extrusionOk="0" h="623" w="1345">
                  <a:moveTo>
                    <a:pt x="1345" y="1"/>
                  </a:moveTo>
                  <a:lnTo>
                    <a:pt x="1" y="623"/>
                  </a:lnTo>
                  <a:cubicBezTo>
                    <a:pt x="1" y="623"/>
                    <a:pt x="1046" y="623"/>
                    <a:pt x="1345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3" name="Google Shape;1573;p40"/>
          <p:cNvSpPr txBox="1"/>
          <p:nvPr>
            <p:ph idx="4294967295" type="subTitle"/>
          </p:nvPr>
        </p:nvSpPr>
        <p:spPr>
          <a:xfrm>
            <a:off x="1463700" y="1513500"/>
            <a:ext cx="6216600" cy="16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Среда разработки:</a:t>
            </a:r>
            <a:r>
              <a:rPr lang="en" sz="1500">
                <a:latin typeface="Comfortaa"/>
                <a:ea typeface="Comfortaa"/>
                <a:cs typeface="Comfortaa"/>
                <a:sym typeface="Comfortaa"/>
              </a:rPr>
              <a:t> Atom IDE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Языки программирования: </a:t>
            </a:r>
            <a:r>
              <a:rPr lang="en" sz="1500">
                <a:latin typeface="Comfortaa"/>
                <a:ea typeface="Comfortaa"/>
                <a:cs typeface="Comfortaa"/>
                <a:sym typeface="Comfortaa"/>
              </a:rPr>
              <a:t>HTML 5, CSS 3, JavaScript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Фреймворк: </a:t>
            </a:r>
            <a:r>
              <a:rPr lang="en" sz="15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Bootstrap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574" name="Google Shape;15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3525" y="2949825"/>
            <a:ext cx="1615500" cy="1615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75" name="Google Shape;157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8700" y="3362300"/>
            <a:ext cx="1373750" cy="1373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76" name="Google Shape;157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0085" y="2990625"/>
            <a:ext cx="1087515" cy="15339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77" name="Google Shape;157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91025" y="3299025"/>
            <a:ext cx="1177024" cy="16505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78" name="Google Shape;1578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24275" y="3816025"/>
            <a:ext cx="1468100" cy="1233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41"/>
          <p:cNvSpPr txBox="1"/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Источники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84" name="Google Shape;1584;p41"/>
          <p:cNvSpPr txBox="1"/>
          <p:nvPr>
            <p:ph idx="1" type="subTitle"/>
          </p:nvPr>
        </p:nvSpPr>
        <p:spPr>
          <a:xfrm>
            <a:off x="1446600" y="1251375"/>
            <a:ext cx="6274800" cy="34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[1] </a:t>
            </a:r>
            <a:r>
              <a:rPr lang="en" sz="1200">
                <a:solidFill>
                  <a:srgbClr val="37424A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</a:rPr>
              <a:t>Walmart Foundation(2020), 4‑H Healthy Habits White Paper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 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</a:rPr>
              <a:t>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  <a:hlinkClick r:id="rId3"/>
              </a:rPr>
              <a:t>https://4-h.org/about/research/#!healthy-living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24A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[2] </a:t>
            </a:r>
            <a:r>
              <a:rPr lang="en" sz="1200">
                <a:solidFill>
                  <a:srgbClr val="37424A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</a:rPr>
              <a:t>Harris Insights &amp; Analytics (2019), «Уверенность в процессе обучения»   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</a:rPr>
              <a:t>              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  <a:hlinkClick r:id="rId4"/>
              </a:rPr>
              <a:t>https://tass.ru/obschestvo/6810398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6" name="Google Shape;846;p30"/>
          <p:cNvGrpSpPr/>
          <p:nvPr/>
        </p:nvGrpSpPr>
        <p:grpSpPr>
          <a:xfrm>
            <a:off x="4184265" y="1680586"/>
            <a:ext cx="1354314" cy="1354314"/>
            <a:chOff x="4049800" y="640400"/>
            <a:chExt cx="858900" cy="858900"/>
          </a:xfrm>
        </p:grpSpPr>
        <p:sp>
          <p:nvSpPr>
            <p:cNvPr id="847" name="Google Shape;847;p3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216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 rot="-5400000">
              <a:off x="4049800" y="640400"/>
              <a:ext cx="858900" cy="858900"/>
            </a:xfrm>
            <a:prstGeom prst="blockArc">
              <a:avLst>
                <a:gd fmla="val 13074307" name="adj1"/>
                <a:gd fmla="val 21568640" name="adj2"/>
                <a:gd fmla="val 12387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" name="Google Shape;849;p30"/>
          <p:cNvSpPr txBox="1"/>
          <p:nvPr>
            <p:ph idx="4294967295" type="title"/>
          </p:nvPr>
        </p:nvSpPr>
        <p:spPr>
          <a:xfrm>
            <a:off x="4366125" y="1997313"/>
            <a:ext cx="133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45%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850" name="Google Shape;850;p30"/>
          <p:cNvGrpSpPr/>
          <p:nvPr/>
        </p:nvGrpSpPr>
        <p:grpSpPr>
          <a:xfrm>
            <a:off x="1664890" y="1680586"/>
            <a:ext cx="1354314" cy="1354314"/>
            <a:chOff x="4049800" y="640400"/>
            <a:chExt cx="858900" cy="858900"/>
          </a:xfrm>
        </p:grpSpPr>
        <p:sp>
          <p:nvSpPr>
            <p:cNvPr id="851" name="Google Shape;851;p3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216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 rot="-5400000">
              <a:off x="4049800" y="640400"/>
              <a:ext cx="858900" cy="858900"/>
            </a:xfrm>
            <a:prstGeom prst="blockArc">
              <a:avLst>
                <a:gd fmla="val 9787951" name="adj1"/>
                <a:gd fmla="val 21568640" name="adj2"/>
                <a:gd fmla="val 12387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Google Shape;853;p30"/>
          <p:cNvGrpSpPr/>
          <p:nvPr/>
        </p:nvGrpSpPr>
        <p:grpSpPr>
          <a:xfrm>
            <a:off x="6703640" y="1680586"/>
            <a:ext cx="1354314" cy="1354314"/>
            <a:chOff x="4049800" y="640400"/>
            <a:chExt cx="858900" cy="858900"/>
          </a:xfrm>
        </p:grpSpPr>
        <p:sp>
          <p:nvSpPr>
            <p:cNvPr id="854" name="Google Shape;854;p3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2166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 rot="-5400000">
              <a:off x="4049800" y="640400"/>
              <a:ext cx="858900" cy="858900"/>
            </a:xfrm>
            <a:prstGeom prst="blockArc">
              <a:avLst>
                <a:gd fmla="val 12565632" name="adj1"/>
                <a:gd fmla="val 21568640" name="adj2"/>
                <a:gd fmla="val 12387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6" name="Google Shape;856;p30"/>
          <p:cNvSpPr txBox="1"/>
          <p:nvPr>
            <p:ph idx="4294967295" type="title"/>
          </p:nvPr>
        </p:nvSpPr>
        <p:spPr>
          <a:xfrm>
            <a:off x="1855800" y="1997313"/>
            <a:ext cx="133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55%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7" name="Google Shape;857;p30"/>
          <p:cNvSpPr txBox="1"/>
          <p:nvPr>
            <p:ph idx="4294967295" type="title"/>
          </p:nvPr>
        </p:nvSpPr>
        <p:spPr>
          <a:xfrm>
            <a:off x="6876450" y="1997313"/>
            <a:ext cx="133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43%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8" name="Google Shape;858;p30"/>
          <p:cNvSpPr txBox="1"/>
          <p:nvPr>
            <p:ph idx="4294967295" type="title"/>
          </p:nvPr>
        </p:nvSpPr>
        <p:spPr>
          <a:xfrm>
            <a:off x="943850" y="3187313"/>
            <a:ext cx="2619600" cy="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Comfortaa"/>
                <a:ea typeface="Comfortaa"/>
                <a:cs typeface="Comfortaa"/>
                <a:sym typeface="Comfortaa"/>
              </a:rPr>
              <a:t>Тревожность</a:t>
            </a:r>
            <a:endParaRPr sz="23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9" name="Google Shape;859;p30"/>
          <p:cNvSpPr txBox="1"/>
          <p:nvPr>
            <p:ph idx="4294967295" type="title"/>
          </p:nvPr>
        </p:nvSpPr>
        <p:spPr>
          <a:xfrm>
            <a:off x="4184275" y="3187313"/>
            <a:ext cx="2494500" cy="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Comfortaa"/>
                <a:ea typeface="Comfortaa"/>
                <a:cs typeface="Comfortaa"/>
                <a:sym typeface="Comfortaa"/>
              </a:rPr>
              <a:t>Cтресс</a:t>
            </a:r>
            <a:endParaRPr sz="23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60" name="Google Shape;860;p30"/>
          <p:cNvSpPr txBox="1"/>
          <p:nvPr>
            <p:ph idx="4294967295" type="title"/>
          </p:nvPr>
        </p:nvSpPr>
        <p:spPr>
          <a:xfrm>
            <a:off x="6487950" y="3187313"/>
            <a:ext cx="2113200" cy="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mfortaa"/>
                <a:ea typeface="Comfortaa"/>
                <a:cs typeface="Comfortaa"/>
                <a:sym typeface="Comfortaa"/>
              </a:rPr>
              <a:t>Депрессия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61" name="Google Shape;861;p30"/>
          <p:cNvSpPr txBox="1"/>
          <p:nvPr>
            <p:ph idx="4294967295" type="title"/>
          </p:nvPr>
        </p:nvSpPr>
        <p:spPr>
          <a:xfrm>
            <a:off x="817050" y="731350"/>
            <a:ext cx="77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Школьники испытывают </a:t>
            </a:r>
            <a:r>
              <a:rPr baseline="30000" lang="en" sz="20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baseline="30000" sz="200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6" name="Google Shape;866;p31"/>
          <p:cNvGrpSpPr/>
          <p:nvPr/>
        </p:nvGrpSpPr>
        <p:grpSpPr>
          <a:xfrm>
            <a:off x="388319" y="1256973"/>
            <a:ext cx="2638592" cy="2485248"/>
            <a:chOff x="5681300" y="2527788"/>
            <a:chExt cx="805800" cy="805800"/>
          </a:xfrm>
        </p:grpSpPr>
        <p:sp>
          <p:nvSpPr>
            <p:cNvPr id="867" name="Google Shape;867;p31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20020087" name="adj1"/>
                <a:gd fmla="val 16200000" name="adj2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9" name="Google Shape;869;p31"/>
          <p:cNvSpPr txBox="1"/>
          <p:nvPr/>
        </p:nvSpPr>
        <p:spPr>
          <a:xfrm>
            <a:off x="3257600" y="1575850"/>
            <a:ext cx="1260300" cy="6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chemeClr val="accent5"/>
                </a:solidFill>
                <a:latin typeface="Palanquin Dark"/>
                <a:ea typeface="Palanquin Dark"/>
                <a:cs typeface="Palanquin Dark"/>
                <a:sym typeface="Palanquin Dark"/>
              </a:rPr>
              <a:t>75</a:t>
            </a:r>
            <a:r>
              <a:rPr b="1" lang="en" sz="3400">
                <a:solidFill>
                  <a:schemeClr val="accent5"/>
                </a:solidFill>
                <a:latin typeface="Palanquin Dark"/>
                <a:ea typeface="Palanquin Dark"/>
                <a:cs typeface="Palanquin Dark"/>
                <a:sym typeface="Palanquin Dark"/>
              </a:rPr>
              <a:t>%</a:t>
            </a:r>
            <a:endParaRPr b="1" sz="3400">
              <a:solidFill>
                <a:schemeClr val="accent5"/>
              </a:solidFill>
              <a:latin typeface="Palanquin Dark"/>
              <a:ea typeface="Palanquin Dark"/>
              <a:cs typeface="Palanquin Dark"/>
              <a:sym typeface="Palanquin Dark"/>
            </a:endParaRPr>
          </a:p>
        </p:txBody>
      </p:sp>
      <p:sp>
        <p:nvSpPr>
          <p:cNvPr id="870" name="Google Shape;870;p31"/>
          <p:cNvSpPr txBox="1"/>
          <p:nvPr/>
        </p:nvSpPr>
        <p:spPr>
          <a:xfrm>
            <a:off x="3088250" y="2201650"/>
            <a:ext cx="2013000" cy="16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Своего </a:t>
            </a:r>
            <a:r>
              <a:rPr b="1"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времени подростки проводят за экраном </a:t>
            </a:r>
            <a:r>
              <a:rPr b="1" baseline="30000"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b="1" baseline="30000"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71" name="Google Shape;871;p31"/>
          <p:cNvSpPr/>
          <p:nvPr/>
        </p:nvSpPr>
        <p:spPr>
          <a:xfrm>
            <a:off x="4757550" y="2369325"/>
            <a:ext cx="1079501" cy="804374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31"/>
          <p:cNvSpPr txBox="1"/>
          <p:nvPr/>
        </p:nvSpPr>
        <p:spPr>
          <a:xfrm>
            <a:off x="5967300" y="1876813"/>
            <a:ext cx="2638500" cy="16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Следствием этого является</a:t>
            </a:r>
            <a:endParaRPr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социальная отчужденность</a:t>
            </a:r>
            <a:r>
              <a:rPr b="1" lang="en" sz="900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 sz="900">
              <a:solidFill>
                <a:schemeClr val="accent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2"/>
          <p:cNvSpPr txBox="1"/>
          <p:nvPr>
            <p:ph idx="8" type="subTitle"/>
          </p:nvPr>
        </p:nvSpPr>
        <p:spPr>
          <a:xfrm>
            <a:off x="5116889" y="955748"/>
            <a:ext cx="26895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Соц. </a:t>
            </a:r>
            <a:endParaRPr>
              <a:solidFill>
                <a:schemeClr val="dk2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отчужденность</a:t>
            </a:r>
            <a:endParaRPr>
              <a:solidFill>
                <a:schemeClr val="dk2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grpSp>
        <p:nvGrpSpPr>
          <p:cNvPr id="878" name="Google Shape;878;p32"/>
          <p:cNvGrpSpPr/>
          <p:nvPr/>
        </p:nvGrpSpPr>
        <p:grpSpPr>
          <a:xfrm>
            <a:off x="3262034" y="453454"/>
            <a:ext cx="1855277" cy="1802157"/>
            <a:chOff x="4815575" y="1416800"/>
            <a:chExt cx="73750" cy="71400"/>
          </a:xfrm>
        </p:grpSpPr>
        <p:sp>
          <p:nvSpPr>
            <p:cNvPr id="879" name="Google Shape;879;p3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" name="Google Shape;882;p32"/>
          <p:cNvSpPr txBox="1"/>
          <p:nvPr>
            <p:ph idx="8" type="subTitle"/>
          </p:nvPr>
        </p:nvSpPr>
        <p:spPr>
          <a:xfrm>
            <a:off x="2844547" y="2309752"/>
            <a:ext cx="26895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>
                <a:solidFill>
                  <a:schemeClr val="dk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Снижение успеваемости </a:t>
            </a:r>
            <a:endParaRPr>
              <a:solidFill>
                <a:schemeClr val="dk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883" name="Google Shape;883;p32"/>
          <p:cNvSpPr txBox="1"/>
          <p:nvPr>
            <p:ph idx="8" type="subTitle"/>
          </p:nvPr>
        </p:nvSpPr>
        <p:spPr>
          <a:xfrm>
            <a:off x="1371650" y="955761"/>
            <a:ext cx="26895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>
                <a:solidFill>
                  <a:schemeClr val="lt2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Депрессия</a:t>
            </a:r>
            <a:endParaRPr>
              <a:solidFill>
                <a:schemeClr val="lt2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884" name="Google Shape;884;p32"/>
          <p:cNvSpPr txBox="1"/>
          <p:nvPr>
            <p:ph idx="8" type="subTitle"/>
          </p:nvPr>
        </p:nvSpPr>
        <p:spPr>
          <a:xfrm>
            <a:off x="2201550" y="3196675"/>
            <a:ext cx="4930800" cy="16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400">
                <a:solidFill>
                  <a:schemeClr val="accent5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Из-за социальной отчужденности, у школьника: </a:t>
            </a:r>
            <a:endParaRPr sz="1400">
              <a:solidFill>
                <a:schemeClr val="accent5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" sz="1400">
                <a:latin typeface="Comfortaa"/>
                <a:ea typeface="Comfortaa"/>
                <a:cs typeface="Comfortaa"/>
                <a:sym typeface="Comfortaa"/>
              </a:rPr>
              <a:t>ухудшается успеваемость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" sz="1400">
                <a:latin typeface="Comfortaa"/>
                <a:ea typeface="Comfortaa"/>
                <a:cs typeface="Comfortaa"/>
                <a:sym typeface="Comfortaa"/>
              </a:rPr>
              <a:t>снижается концентрация внимания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" sz="1400">
                <a:latin typeface="Comfortaa"/>
                <a:ea typeface="Comfortaa"/>
                <a:cs typeface="Comfortaa"/>
                <a:sym typeface="Comfortaa"/>
              </a:rPr>
              <a:t>пропадает мотивация учится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" sz="1400">
                <a:latin typeface="Comfortaa"/>
                <a:ea typeface="Comfortaa"/>
                <a:cs typeface="Comfortaa"/>
                <a:sym typeface="Comfortaa"/>
              </a:rPr>
              <a:t>пропадает способность к обучению 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85" name="Google Shape;885;p32"/>
          <p:cNvSpPr/>
          <p:nvPr/>
        </p:nvSpPr>
        <p:spPr>
          <a:xfrm>
            <a:off x="1521750" y="3085600"/>
            <a:ext cx="679800" cy="649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6" name="Google Shape;886;p32"/>
          <p:cNvGrpSpPr/>
          <p:nvPr/>
        </p:nvGrpSpPr>
        <p:grpSpPr>
          <a:xfrm>
            <a:off x="1726511" y="3264682"/>
            <a:ext cx="266567" cy="290966"/>
            <a:chOff x="-47505300" y="3200500"/>
            <a:chExt cx="263875" cy="301675"/>
          </a:xfrm>
        </p:grpSpPr>
        <p:sp>
          <p:nvSpPr>
            <p:cNvPr id="887" name="Google Shape;887;p32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2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2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2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2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2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2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" name="Google Shape;904;p33"/>
          <p:cNvGrpSpPr/>
          <p:nvPr/>
        </p:nvGrpSpPr>
        <p:grpSpPr>
          <a:xfrm>
            <a:off x="6074780" y="1042324"/>
            <a:ext cx="2497154" cy="2635003"/>
            <a:chOff x="4788880" y="1457186"/>
            <a:chExt cx="2497154" cy="2635003"/>
          </a:xfrm>
        </p:grpSpPr>
        <p:sp>
          <p:nvSpPr>
            <p:cNvPr id="905" name="Google Shape;905;p33"/>
            <p:cNvSpPr/>
            <p:nvPr/>
          </p:nvSpPr>
          <p:spPr>
            <a:xfrm>
              <a:off x="4788880" y="2163942"/>
              <a:ext cx="2497154" cy="1796061"/>
            </a:xfrm>
            <a:custGeom>
              <a:rect b="b" l="l" r="r" t="t"/>
              <a:pathLst>
                <a:path extrusionOk="0" h="40370" w="58097">
                  <a:moveTo>
                    <a:pt x="34147" y="1"/>
                  </a:moveTo>
                  <a:cubicBezTo>
                    <a:pt x="33658" y="1"/>
                    <a:pt x="33168" y="39"/>
                    <a:pt x="32683" y="120"/>
                  </a:cubicBezTo>
                  <a:cubicBezTo>
                    <a:pt x="29148" y="742"/>
                    <a:pt x="26460" y="3555"/>
                    <a:pt x="24369" y="6567"/>
                  </a:cubicBezTo>
                  <a:cubicBezTo>
                    <a:pt x="22403" y="9454"/>
                    <a:pt x="20760" y="12790"/>
                    <a:pt x="18147" y="15179"/>
                  </a:cubicBezTo>
                  <a:lnTo>
                    <a:pt x="6323" y="28023"/>
                  </a:lnTo>
                  <a:cubicBezTo>
                    <a:pt x="5203" y="29068"/>
                    <a:pt x="1245" y="32479"/>
                    <a:pt x="847" y="35092"/>
                  </a:cubicBezTo>
                  <a:cubicBezTo>
                    <a:pt x="1" y="39846"/>
                    <a:pt x="4680" y="40369"/>
                    <a:pt x="14214" y="40369"/>
                  </a:cubicBezTo>
                  <a:lnTo>
                    <a:pt x="34749" y="40369"/>
                  </a:lnTo>
                  <a:cubicBezTo>
                    <a:pt x="41295" y="40269"/>
                    <a:pt x="49061" y="39747"/>
                    <a:pt x="53940" y="38079"/>
                  </a:cubicBezTo>
                  <a:cubicBezTo>
                    <a:pt x="55483" y="37457"/>
                    <a:pt x="56952" y="36212"/>
                    <a:pt x="57574" y="34669"/>
                  </a:cubicBezTo>
                  <a:cubicBezTo>
                    <a:pt x="58097" y="33524"/>
                    <a:pt x="58097" y="32279"/>
                    <a:pt x="57972" y="31035"/>
                  </a:cubicBezTo>
                  <a:cubicBezTo>
                    <a:pt x="57474" y="26480"/>
                    <a:pt x="55384" y="21900"/>
                    <a:pt x="53318" y="17868"/>
                  </a:cubicBezTo>
                  <a:cubicBezTo>
                    <a:pt x="51127" y="13711"/>
                    <a:pt x="48240" y="9877"/>
                    <a:pt x="45128" y="6343"/>
                  </a:cubicBezTo>
                  <a:cubicBezTo>
                    <a:pt x="43560" y="4601"/>
                    <a:pt x="41793" y="2833"/>
                    <a:pt x="39628" y="1589"/>
                  </a:cubicBezTo>
                  <a:cubicBezTo>
                    <a:pt x="37981" y="597"/>
                    <a:pt x="36066" y="1"/>
                    <a:pt x="34147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6769448" y="2422790"/>
              <a:ext cx="491104" cy="1337928"/>
            </a:xfrm>
            <a:custGeom>
              <a:rect b="b" l="l" r="r" t="t"/>
              <a:pathLst>
                <a:path extrusionOk="0" h="32553" w="11949">
                  <a:moveTo>
                    <a:pt x="38" y="1"/>
                  </a:moveTo>
                  <a:cubicBezTo>
                    <a:pt x="1" y="1"/>
                    <a:pt x="1" y="45"/>
                    <a:pt x="1" y="45"/>
                  </a:cubicBezTo>
                  <a:cubicBezTo>
                    <a:pt x="1992" y="2235"/>
                    <a:pt x="1768" y="5446"/>
                    <a:pt x="2714" y="8135"/>
                  </a:cubicBezTo>
                  <a:cubicBezTo>
                    <a:pt x="3734" y="11047"/>
                    <a:pt x="5601" y="13536"/>
                    <a:pt x="7269" y="16025"/>
                  </a:cubicBezTo>
                  <a:cubicBezTo>
                    <a:pt x="9036" y="18614"/>
                    <a:pt x="10803" y="21526"/>
                    <a:pt x="11102" y="24737"/>
                  </a:cubicBezTo>
                  <a:cubicBezTo>
                    <a:pt x="11426" y="27649"/>
                    <a:pt x="10480" y="30536"/>
                    <a:pt x="8090" y="32304"/>
                  </a:cubicBezTo>
                  <a:cubicBezTo>
                    <a:pt x="8008" y="32386"/>
                    <a:pt x="8062" y="32553"/>
                    <a:pt x="8153" y="32553"/>
                  </a:cubicBezTo>
                  <a:cubicBezTo>
                    <a:pt x="8172" y="32553"/>
                    <a:pt x="8193" y="32545"/>
                    <a:pt x="8215" y="32528"/>
                  </a:cubicBezTo>
                  <a:cubicBezTo>
                    <a:pt x="11948" y="30039"/>
                    <a:pt x="11948" y="24836"/>
                    <a:pt x="10380" y="21103"/>
                  </a:cubicBezTo>
                  <a:cubicBezTo>
                    <a:pt x="8314" y="16025"/>
                    <a:pt x="3958" y="12192"/>
                    <a:pt x="2614" y="6890"/>
                  </a:cubicBezTo>
                  <a:cubicBezTo>
                    <a:pt x="1992" y="4525"/>
                    <a:pt x="1868" y="1812"/>
                    <a:pt x="125" y="45"/>
                  </a:cubicBezTo>
                  <a:cubicBezTo>
                    <a:pt x="84" y="12"/>
                    <a:pt x="56" y="1"/>
                    <a:pt x="3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6765379" y="2510538"/>
              <a:ext cx="387737" cy="1263126"/>
            </a:xfrm>
            <a:custGeom>
              <a:rect b="b" l="l" r="r" t="t"/>
              <a:pathLst>
                <a:path extrusionOk="0" h="30733" w="9434">
                  <a:moveTo>
                    <a:pt x="100" y="1"/>
                  </a:moveTo>
                  <a:cubicBezTo>
                    <a:pt x="0" y="2689"/>
                    <a:pt x="1145" y="5079"/>
                    <a:pt x="2191" y="7568"/>
                  </a:cubicBezTo>
                  <a:cubicBezTo>
                    <a:pt x="2813" y="8912"/>
                    <a:pt x="3211" y="10256"/>
                    <a:pt x="3833" y="11724"/>
                  </a:cubicBezTo>
                  <a:cubicBezTo>
                    <a:pt x="4356" y="13069"/>
                    <a:pt x="5202" y="14214"/>
                    <a:pt x="6024" y="15458"/>
                  </a:cubicBezTo>
                  <a:cubicBezTo>
                    <a:pt x="9135" y="20013"/>
                    <a:pt x="9135" y="26037"/>
                    <a:pt x="6123" y="30592"/>
                  </a:cubicBezTo>
                  <a:cubicBezTo>
                    <a:pt x="6053" y="30662"/>
                    <a:pt x="6132" y="30733"/>
                    <a:pt x="6219" y="30733"/>
                  </a:cubicBezTo>
                  <a:cubicBezTo>
                    <a:pt x="6256" y="30733"/>
                    <a:pt x="6293" y="30721"/>
                    <a:pt x="6323" y="30691"/>
                  </a:cubicBezTo>
                  <a:cubicBezTo>
                    <a:pt x="9135" y="26659"/>
                    <a:pt x="9434" y="21158"/>
                    <a:pt x="7169" y="16802"/>
                  </a:cubicBezTo>
                  <a:cubicBezTo>
                    <a:pt x="6547" y="15558"/>
                    <a:pt x="5501" y="14413"/>
                    <a:pt x="4779" y="13168"/>
                  </a:cubicBezTo>
                  <a:cubicBezTo>
                    <a:pt x="3958" y="11724"/>
                    <a:pt x="3535" y="10256"/>
                    <a:pt x="2912" y="8713"/>
                  </a:cubicBezTo>
                  <a:cubicBezTo>
                    <a:pt x="1767" y="5900"/>
                    <a:pt x="100" y="3212"/>
                    <a:pt x="32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6658971" y="2314121"/>
              <a:ext cx="391847" cy="1456296"/>
            </a:xfrm>
            <a:custGeom>
              <a:rect b="b" l="l" r="r" t="t"/>
              <a:pathLst>
                <a:path extrusionOk="0" h="35433" w="9534">
                  <a:moveTo>
                    <a:pt x="100" y="1"/>
                  </a:moveTo>
                  <a:cubicBezTo>
                    <a:pt x="100" y="1"/>
                    <a:pt x="0" y="1"/>
                    <a:pt x="0" y="100"/>
                  </a:cubicBezTo>
                  <a:cubicBezTo>
                    <a:pt x="1245" y="2813"/>
                    <a:pt x="822" y="6024"/>
                    <a:pt x="1444" y="8912"/>
                  </a:cubicBezTo>
                  <a:cubicBezTo>
                    <a:pt x="2191" y="11824"/>
                    <a:pt x="3311" y="14637"/>
                    <a:pt x="4556" y="17325"/>
                  </a:cubicBezTo>
                  <a:cubicBezTo>
                    <a:pt x="5800" y="20337"/>
                    <a:pt x="7368" y="23349"/>
                    <a:pt x="8414" y="26460"/>
                  </a:cubicBezTo>
                  <a:cubicBezTo>
                    <a:pt x="8912" y="27804"/>
                    <a:pt x="9136" y="29347"/>
                    <a:pt x="9036" y="30816"/>
                  </a:cubicBezTo>
                  <a:cubicBezTo>
                    <a:pt x="8912" y="31538"/>
                    <a:pt x="8712" y="32260"/>
                    <a:pt x="8513" y="32981"/>
                  </a:cubicBezTo>
                  <a:cubicBezTo>
                    <a:pt x="8421" y="33165"/>
                    <a:pt x="7608" y="35216"/>
                    <a:pt x="7072" y="35216"/>
                  </a:cubicBezTo>
                  <a:cubicBezTo>
                    <a:pt x="7028" y="35216"/>
                    <a:pt x="6985" y="35202"/>
                    <a:pt x="6945" y="35172"/>
                  </a:cubicBezTo>
                  <a:cubicBezTo>
                    <a:pt x="6914" y="35102"/>
                    <a:pt x="6873" y="35076"/>
                    <a:pt x="6838" y="35076"/>
                  </a:cubicBezTo>
                  <a:cubicBezTo>
                    <a:pt x="6760" y="35076"/>
                    <a:pt x="6709" y="35203"/>
                    <a:pt x="6846" y="35271"/>
                  </a:cubicBezTo>
                  <a:cubicBezTo>
                    <a:pt x="6960" y="35383"/>
                    <a:pt x="7075" y="35433"/>
                    <a:pt x="7190" y="35433"/>
                  </a:cubicBezTo>
                  <a:cubicBezTo>
                    <a:pt x="8128" y="35433"/>
                    <a:pt x="9047" y="32092"/>
                    <a:pt x="9136" y="31538"/>
                  </a:cubicBezTo>
                  <a:cubicBezTo>
                    <a:pt x="9534" y="29248"/>
                    <a:pt x="9036" y="27082"/>
                    <a:pt x="8090" y="24892"/>
                  </a:cubicBezTo>
                  <a:cubicBezTo>
                    <a:pt x="6945" y="22204"/>
                    <a:pt x="5701" y="19391"/>
                    <a:pt x="4556" y="16703"/>
                  </a:cubicBezTo>
                  <a:cubicBezTo>
                    <a:pt x="3435" y="14114"/>
                    <a:pt x="2290" y="11401"/>
                    <a:pt x="1668" y="8513"/>
                  </a:cubicBezTo>
                  <a:cubicBezTo>
                    <a:pt x="1046" y="5701"/>
                    <a:pt x="1345" y="2689"/>
                    <a:pt x="10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6532465" y="2235579"/>
              <a:ext cx="309647" cy="1590734"/>
            </a:xfrm>
            <a:custGeom>
              <a:rect b="b" l="l" r="r" t="t"/>
              <a:pathLst>
                <a:path extrusionOk="0" h="38704" w="7534">
                  <a:moveTo>
                    <a:pt x="74" y="1"/>
                  </a:moveTo>
                  <a:cubicBezTo>
                    <a:pt x="22" y="1"/>
                    <a:pt x="0" y="45"/>
                    <a:pt x="67" y="45"/>
                  </a:cubicBezTo>
                  <a:cubicBezTo>
                    <a:pt x="1635" y="3057"/>
                    <a:pt x="1734" y="6367"/>
                    <a:pt x="1834" y="9703"/>
                  </a:cubicBezTo>
                  <a:cubicBezTo>
                    <a:pt x="1933" y="12914"/>
                    <a:pt x="2158" y="16025"/>
                    <a:pt x="3178" y="19136"/>
                  </a:cubicBezTo>
                  <a:cubicBezTo>
                    <a:pt x="4223" y="22347"/>
                    <a:pt x="5767" y="25359"/>
                    <a:pt x="6513" y="28670"/>
                  </a:cubicBezTo>
                  <a:cubicBezTo>
                    <a:pt x="6912" y="30337"/>
                    <a:pt x="7136" y="31881"/>
                    <a:pt x="7011" y="33548"/>
                  </a:cubicBezTo>
                  <a:cubicBezTo>
                    <a:pt x="6912" y="34370"/>
                    <a:pt x="6812" y="35216"/>
                    <a:pt x="6513" y="35938"/>
                  </a:cubicBezTo>
                  <a:cubicBezTo>
                    <a:pt x="6389" y="36461"/>
                    <a:pt x="6289" y="36859"/>
                    <a:pt x="6090" y="37282"/>
                  </a:cubicBezTo>
                  <a:cubicBezTo>
                    <a:pt x="5991" y="37381"/>
                    <a:pt x="5891" y="37581"/>
                    <a:pt x="5767" y="37805"/>
                  </a:cubicBezTo>
                  <a:cubicBezTo>
                    <a:pt x="5667" y="38004"/>
                    <a:pt x="5468" y="38203"/>
                    <a:pt x="5144" y="38327"/>
                  </a:cubicBezTo>
                  <a:cubicBezTo>
                    <a:pt x="5233" y="38238"/>
                    <a:pt x="5144" y="38162"/>
                    <a:pt x="5086" y="38162"/>
                  </a:cubicBezTo>
                  <a:cubicBezTo>
                    <a:pt x="5063" y="38162"/>
                    <a:pt x="5045" y="38174"/>
                    <a:pt x="5045" y="38203"/>
                  </a:cubicBezTo>
                  <a:cubicBezTo>
                    <a:pt x="4825" y="38514"/>
                    <a:pt x="5049" y="38704"/>
                    <a:pt x="5302" y="38704"/>
                  </a:cubicBezTo>
                  <a:cubicBezTo>
                    <a:pt x="5393" y="38704"/>
                    <a:pt x="5488" y="38679"/>
                    <a:pt x="5568" y="38626"/>
                  </a:cubicBezTo>
                  <a:cubicBezTo>
                    <a:pt x="5991" y="38327"/>
                    <a:pt x="6190" y="37581"/>
                    <a:pt x="6389" y="37182"/>
                  </a:cubicBezTo>
                  <a:cubicBezTo>
                    <a:pt x="6613" y="36560"/>
                    <a:pt x="6812" y="35938"/>
                    <a:pt x="7011" y="35415"/>
                  </a:cubicBezTo>
                  <a:cubicBezTo>
                    <a:pt x="7534" y="32826"/>
                    <a:pt x="7235" y="30014"/>
                    <a:pt x="6513" y="27525"/>
                  </a:cubicBezTo>
                  <a:cubicBezTo>
                    <a:pt x="5568" y="24314"/>
                    <a:pt x="4124" y="21401"/>
                    <a:pt x="3178" y="18190"/>
                  </a:cubicBezTo>
                  <a:cubicBezTo>
                    <a:pt x="2257" y="15179"/>
                    <a:pt x="2158" y="12067"/>
                    <a:pt x="2033" y="8956"/>
                  </a:cubicBezTo>
                  <a:cubicBezTo>
                    <a:pt x="1933" y="5845"/>
                    <a:pt x="1734" y="2733"/>
                    <a:pt x="166" y="45"/>
                  </a:cubicBezTo>
                  <a:cubicBezTo>
                    <a:pt x="133" y="12"/>
                    <a:pt x="100" y="1"/>
                    <a:pt x="7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6436990" y="2225140"/>
              <a:ext cx="230201" cy="1593159"/>
            </a:xfrm>
            <a:custGeom>
              <a:rect b="b" l="l" r="r" t="t"/>
              <a:pathLst>
                <a:path extrusionOk="0" h="38763" w="5601">
                  <a:moveTo>
                    <a:pt x="125" y="0"/>
                  </a:moveTo>
                  <a:cubicBezTo>
                    <a:pt x="125" y="0"/>
                    <a:pt x="0" y="0"/>
                    <a:pt x="0" y="100"/>
                  </a:cubicBezTo>
                  <a:cubicBezTo>
                    <a:pt x="1369" y="2788"/>
                    <a:pt x="1245" y="5800"/>
                    <a:pt x="1369" y="8812"/>
                  </a:cubicBezTo>
                  <a:cubicBezTo>
                    <a:pt x="1369" y="11599"/>
                    <a:pt x="1867" y="14412"/>
                    <a:pt x="2390" y="17299"/>
                  </a:cubicBezTo>
                  <a:cubicBezTo>
                    <a:pt x="2912" y="20212"/>
                    <a:pt x="3535" y="23124"/>
                    <a:pt x="4481" y="26011"/>
                  </a:cubicBezTo>
                  <a:cubicBezTo>
                    <a:pt x="4680" y="26634"/>
                    <a:pt x="5103" y="27380"/>
                    <a:pt x="5103" y="28102"/>
                  </a:cubicBezTo>
                  <a:cubicBezTo>
                    <a:pt x="5202" y="29023"/>
                    <a:pt x="4879" y="29745"/>
                    <a:pt x="4481" y="30591"/>
                  </a:cubicBezTo>
                  <a:cubicBezTo>
                    <a:pt x="4057" y="31736"/>
                    <a:pt x="3858" y="32757"/>
                    <a:pt x="3734" y="34001"/>
                  </a:cubicBezTo>
                  <a:cubicBezTo>
                    <a:pt x="3734" y="34848"/>
                    <a:pt x="3858" y="35669"/>
                    <a:pt x="3858" y="36590"/>
                  </a:cubicBezTo>
                  <a:cubicBezTo>
                    <a:pt x="3858" y="37113"/>
                    <a:pt x="3535" y="37835"/>
                    <a:pt x="3734" y="38457"/>
                  </a:cubicBezTo>
                  <a:cubicBezTo>
                    <a:pt x="3793" y="38657"/>
                    <a:pt x="3913" y="38763"/>
                    <a:pt x="4023" y="38763"/>
                  </a:cubicBezTo>
                  <a:cubicBezTo>
                    <a:pt x="4146" y="38763"/>
                    <a:pt x="4256" y="38632"/>
                    <a:pt x="4256" y="38357"/>
                  </a:cubicBezTo>
                  <a:lnTo>
                    <a:pt x="4157" y="38258"/>
                  </a:lnTo>
                  <a:lnTo>
                    <a:pt x="4057" y="38258"/>
                  </a:lnTo>
                  <a:cubicBezTo>
                    <a:pt x="4031" y="38258"/>
                    <a:pt x="4012" y="38272"/>
                    <a:pt x="3999" y="38292"/>
                  </a:cubicBezTo>
                  <a:lnTo>
                    <a:pt x="3999" y="38292"/>
                  </a:lnTo>
                  <a:cubicBezTo>
                    <a:pt x="3939" y="37762"/>
                    <a:pt x="4157" y="36144"/>
                    <a:pt x="4157" y="35868"/>
                  </a:cubicBezTo>
                  <a:cubicBezTo>
                    <a:pt x="4057" y="35047"/>
                    <a:pt x="4057" y="34225"/>
                    <a:pt x="4057" y="33379"/>
                  </a:cubicBezTo>
                  <a:cubicBezTo>
                    <a:pt x="4157" y="32359"/>
                    <a:pt x="4356" y="31512"/>
                    <a:pt x="4779" y="30591"/>
                  </a:cubicBezTo>
                  <a:cubicBezTo>
                    <a:pt x="5103" y="30069"/>
                    <a:pt x="5302" y="29546"/>
                    <a:pt x="5401" y="28924"/>
                  </a:cubicBezTo>
                  <a:cubicBezTo>
                    <a:pt x="5601" y="27480"/>
                    <a:pt x="4779" y="26011"/>
                    <a:pt x="4356" y="24667"/>
                  </a:cubicBezTo>
                  <a:cubicBezTo>
                    <a:pt x="3858" y="22900"/>
                    <a:pt x="3435" y="21257"/>
                    <a:pt x="3112" y="19490"/>
                  </a:cubicBezTo>
                  <a:cubicBezTo>
                    <a:pt x="2390" y="16055"/>
                    <a:pt x="1668" y="12645"/>
                    <a:pt x="1568" y="9110"/>
                  </a:cubicBezTo>
                  <a:cubicBezTo>
                    <a:pt x="1469" y="5999"/>
                    <a:pt x="1568" y="2788"/>
                    <a:pt x="125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6330582" y="2208741"/>
              <a:ext cx="141220" cy="1668619"/>
            </a:xfrm>
            <a:custGeom>
              <a:rect b="b" l="l" r="r" t="t"/>
              <a:pathLst>
                <a:path extrusionOk="0" h="40599" w="3436">
                  <a:moveTo>
                    <a:pt x="1158" y="1"/>
                  </a:moveTo>
                  <a:cubicBezTo>
                    <a:pt x="1121" y="1"/>
                    <a:pt x="1096" y="26"/>
                    <a:pt x="1145" y="76"/>
                  </a:cubicBezTo>
                  <a:cubicBezTo>
                    <a:pt x="2191" y="5875"/>
                    <a:pt x="523" y="11799"/>
                    <a:pt x="946" y="17599"/>
                  </a:cubicBezTo>
                  <a:cubicBezTo>
                    <a:pt x="1245" y="20412"/>
                    <a:pt x="1967" y="23199"/>
                    <a:pt x="2390" y="25913"/>
                  </a:cubicBezTo>
                  <a:cubicBezTo>
                    <a:pt x="2714" y="27456"/>
                    <a:pt x="3435" y="29746"/>
                    <a:pt x="2390" y="31090"/>
                  </a:cubicBezTo>
                  <a:cubicBezTo>
                    <a:pt x="1768" y="31911"/>
                    <a:pt x="1145" y="32633"/>
                    <a:pt x="847" y="33679"/>
                  </a:cubicBezTo>
                  <a:cubicBezTo>
                    <a:pt x="0" y="35869"/>
                    <a:pt x="100" y="38458"/>
                    <a:pt x="1245" y="40524"/>
                  </a:cubicBezTo>
                  <a:cubicBezTo>
                    <a:pt x="1245" y="40573"/>
                    <a:pt x="1301" y="40598"/>
                    <a:pt x="1357" y="40598"/>
                  </a:cubicBezTo>
                  <a:cubicBezTo>
                    <a:pt x="1413" y="40598"/>
                    <a:pt x="1469" y="40573"/>
                    <a:pt x="1469" y="40524"/>
                  </a:cubicBezTo>
                  <a:cubicBezTo>
                    <a:pt x="1668" y="40424"/>
                    <a:pt x="1867" y="40225"/>
                    <a:pt x="2091" y="40001"/>
                  </a:cubicBezTo>
                  <a:cubicBezTo>
                    <a:pt x="2191" y="39901"/>
                    <a:pt x="1967" y="39802"/>
                    <a:pt x="1967" y="39802"/>
                  </a:cubicBezTo>
                  <a:cubicBezTo>
                    <a:pt x="1731" y="39959"/>
                    <a:pt x="1557" y="40132"/>
                    <a:pt x="1383" y="40247"/>
                  </a:cubicBezTo>
                  <a:lnTo>
                    <a:pt x="1383" y="40247"/>
                  </a:lnTo>
                  <a:cubicBezTo>
                    <a:pt x="325" y="37992"/>
                    <a:pt x="353" y="35288"/>
                    <a:pt x="1469" y="33056"/>
                  </a:cubicBezTo>
                  <a:cubicBezTo>
                    <a:pt x="1668" y="32434"/>
                    <a:pt x="1967" y="32011"/>
                    <a:pt x="2390" y="31513"/>
                  </a:cubicBezTo>
                  <a:cubicBezTo>
                    <a:pt x="2714" y="31189"/>
                    <a:pt x="3012" y="30891"/>
                    <a:pt x="3112" y="30468"/>
                  </a:cubicBezTo>
                  <a:cubicBezTo>
                    <a:pt x="3336" y="29945"/>
                    <a:pt x="3211" y="29422"/>
                    <a:pt x="3211" y="29024"/>
                  </a:cubicBezTo>
                  <a:cubicBezTo>
                    <a:pt x="3112" y="28178"/>
                    <a:pt x="3012" y="27456"/>
                    <a:pt x="2813" y="26734"/>
                  </a:cubicBezTo>
                  <a:cubicBezTo>
                    <a:pt x="2390" y="23722"/>
                    <a:pt x="1569" y="20810"/>
                    <a:pt x="1245" y="17823"/>
                  </a:cubicBezTo>
                  <a:cubicBezTo>
                    <a:pt x="1046" y="15010"/>
                    <a:pt x="1245" y="12098"/>
                    <a:pt x="1469" y="9310"/>
                  </a:cubicBezTo>
                  <a:cubicBezTo>
                    <a:pt x="1768" y="6199"/>
                    <a:pt x="1867" y="3087"/>
                    <a:pt x="1245" y="76"/>
                  </a:cubicBezTo>
                  <a:cubicBezTo>
                    <a:pt x="1245" y="26"/>
                    <a:pt x="1195" y="1"/>
                    <a:pt x="115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6147440" y="2212851"/>
              <a:ext cx="175004" cy="1695170"/>
            </a:xfrm>
            <a:custGeom>
              <a:rect b="b" l="l" r="r" t="t"/>
              <a:pathLst>
                <a:path extrusionOk="0" h="41245" w="4258">
                  <a:moveTo>
                    <a:pt x="4158" y="1"/>
                  </a:moveTo>
                  <a:cubicBezTo>
                    <a:pt x="4108" y="1"/>
                    <a:pt x="4058" y="25"/>
                    <a:pt x="4058" y="75"/>
                  </a:cubicBezTo>
                  <a:cubicBezTo>
                    <a:pt x="3635" y="6398"/>
                    <a:pt x="3013" y="12745"/>
                    <a:pt x="3013" y="19167"/>
                  </a:cubicBezTo>
                  <a:cubicBezTo>
                    <a:pt x="3112" y="22278"/>
                    <a:pt x="3311" y="25389"/>
                    <a:pt x="3635" y="28501"/>
                  </a:cubicBezTo>
                  <a:cubicBezTo>
                    <a:pt x="3635" y="29223"/>
                    <a:pt x="3735" y="30044"/>
                    <a:pt x="3436" y="30791"/>
                  </a:cubicBezTo>
                  <a:cubicBezTo>
                    <a:pt x="3112" y="31513"/>
                    <a:pt x="2490" y="32035"/>
                    <a:pt x="2067" y="32533"/>
                  </a:cubicBezTo>
                  <a:cubicBezTo>
                    <a:pt x="1345" y="33479"/>
                    <a:pt x="1046" y="34624"/>
                    <a:pt x="822" y="35769"/>
                  </a:cubicBezTo>
                  <a:cubicBezTo>
                    <a:pt x="524" y="37312"/>
                    <a:pt x="1" y="40747"/>
                    <a:pt x="2191" y="41245"/>
                  </a:cubicBezTo>
                  <a:cubicBezTo>
                    <a:pt x="2390" y="41245"/>
                    <a:pt x="2390" y="40946"/>
                    <a:pt x="2291" y="40946"/>
                  </a:cubicBezTo>
                  <a:cubicBezTo>
                    <a:pt x="1046" y="40623"/>
                    <a:pt x="947" y="39079"/>
                    <a:pt x="947" y="37934"/>
                  </a:cubicBezTo>
                  <a:cubicBezTo>
                    <a:pt x="947" y="36690"/>
                    <a:pt x="1146" y="35445"/>
                    <a:pt x="1569" y="34300"/>
                  </a:cubicBezTo>
                  <a:cubicBezTo>
                    <a:pt x="1967" y="33056"/>
                    <a:pt x="3013" y="32234"/>
                    <a:pt x="3635" y="31089"/>
                  </a:cubicBezTo>
                  <a:cubicBezTo>
                    <a:pt x="4058" y="30044"/>
                    <a:pt x="3934" y="28924"/>
                    <a:pt x="3834" y="27878"/>
                  </a:cubicBezTo>
                  <a:cubicBezTo>
                    <a:pt x="3212" y="21954"/>
                    <a:pt x="3311" y="16055"/>
                    <a:pt x="3635" y="10131"/>
                  </a:cubicBezTo>
                  <a:cubicBezTo>
                    <a:pt x="3834" y="6821"/>
                    <a:pt x="4058" y="3510"/>
                    <a:pt x="4257" y="75"/>
                  </a:cubicBezTo>
                  <a:cubicBezTo>
                    <a:pt x="4257" y="25"/>
                    <a:pt x="4208" y="1"/>
                    <a:pt x="415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5956161" y="2174998"/>
              <a:ext cx="297728" cy="1707458"/>
            </a:xfrm>
            <a:custGeom>
              <a:rect b="b" l="l" r="r" t="t"/>
              <a:pathLst>
                <a:path extrusionOk="0" h="41544" w="7244">
                  <a:moveTo>
                    <a:pt x="7181" y="1"/>
                  </a:moveTo>
                  <a:cubicBezTo>
                    <a:pt x="7144" y="1"/>
                    <a:pt x="7094" y="25"/>
                    <a:pt x="7044" y="75"/>
                  </a:cubicBezTo>
                  <a:cubicBezTo>
                    <a:pt x="5377" y="6074"/>
                    <a:pt x="4754" y="12421"/>
                    <a:pt x="4655" y="18744"/>
                  </a:cubicBezTo>
                  <a:cubicBezTo>
                    <a:pt x="4655" y="21954"/>
                    <a:pt x="4655" y="25265"/>
                    <a:pt x="4754" y="28476"/>
                  </a:cubicBezTo>
                  <a:lnTo>
                    <a:pt x="4754" y="30865"/>
                  </a:lnTo>
                  <a:cubicBezTo>
                    <a:pt x="4754" y="32010"/>
                    <a:pt x="4456" y="32732"/>
                    <a:pt x="3510" y="33355"/>
                  </a:cubicBezTo>
                  <a:cubicBezTo>
                    <a:pt x="2589" y="34076"/>
                    <a:pt x="1643" y="34823"/>
                    <a:pt x="1021" y="35943"/>
                  </a:cubicBezTo>
                  <a:cubicBezTo>
                    <a:pt x="0" y="37710"/>
                    <a:pt x="100" y="40623"/>
                    <a:pt x="2365" y="41544"/>
                  </a:cubicBezTo>
                  <a:cubicBezTo>
                    <a:pt x="2489" y="41544"/>
                    <a:pt x="2589" y="41345"/>
                    <a:pt x="2489" y="41245"/>
                  </a:cubicBezTo>
                  <a:cubicBezTo>
                    <a:pt x="1245" y="40623"/>
                    <a:pt x="623" y="39478"/>
                    <a:pt x="623" y="38134"/>
                  </a:cubicBezTo>
                  <a:cubicBezTo>
                    <a:pt x="722" y="36565"/>
                    <a:pt x="1643" y="35321"/>
                    <a:pt x="2689" y="34400"/>
                  </a:cubicBezTo>
                  <a:cubicBezTo>
                    <a:pt x="3410" y="33678"/>
                    <a:pt x="4555" y="33255"/>
                    <a:pt x="4979" y="32210"/>
                  </a:cubicBezTo>
                  <a:cubicBezTo>
                    <a:pt x="5078" y="31712"/>
                    <a:pt x="5078" y="31089"/>
                    <a:pt x="5078" y="30567"/>
                  </a:cubicBezTo>
                  <a:lnTo>
                    <a:pt x="5078" y="28177"/>
                  </a:lnTo>
                  <a:cubicBezTo>
                    <a:pt x="4979" y="22253"/>
                    <a:pt x="4854" y="16254"/>
                    <a:pt x="5377" y="10330"/>
                  </a:cubicBezTo>
                  <a:cubicBezTo>
                    <a:pt x="5800" y="6821"/>
                    <a:pt x="6323" y="3386"/>
                    <a:pt x="7244" y="75"/>
                  </a:cubicBezTo>
                  <a:cubicBezTo>
                    <a:pt x="7244" y="25"/>
                    <a:pt x="7219" y="1"/>
                    <a:pt x="7181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5763813" y="2208741"/>
              <a:ext cx="385724" cy="1682305"/>
            </a:xfrm>
            <a:custGeom>
              <a:rect b="b" l="l" r="r" t="t"/>
              <a:pathLst>
                <a:path extrusionOk="0" h="40932" w="9385">
                  <a:moveTo>
                    <a:pt x="9322" y="1"/>
                  </a:moveTo>
                  <a:cubicBezTo>
                    <a:pt x="9285" y="1"/>
                    <a:pt x="9235" y="26"/>
                    <a:pt x="9235" y="76"/>
                  </a:cubicBezTo>
                  <a:cubicBezTo>
                    <a:pt x="7045" y="6099"/>
                    <a:pt x="7045" y="12521"/>
                    <a:pt x="6846" y="18843"/>
                  </a:cubicBezTo>
                  <a:cubicBezTo>
                    <a:pt x="6846" y="22179"/>
                    <a:pt x="6746" y="25489"/>
                    <a:pt x="6224" y="28800"/>
                  </a:cubicBezTo>
                  <a:cubicBezTo>
                    <a:pt x="6124" y="29646"/>
                    <a:pt x="6124" y="30567"/>
                    <a:pt x="5502" y="31189"/>
                  </a:cubicBezTo>
                  <a:cubicBezTo>
                    <a:pt x="4979" y="31712"/>
                    <a:pt x="4257" y="31911"/>
                    <a:pt x="3734" y="32235"/>
                  </a:cubicBezTo>
                  <a:cubicBezTo>
                    <a:pt x="2813" y="32633"/>
                    <a:pt x="2067" y="33380"/>
                    <a:pt x="1569" y="34301"/>
                  </a:cubicBezTo>
                  <a:cubicBezTo>
                    <a:pt x="324" y="36168"/>
                    <a:pt x="1" y="38856"/>
                    <a:pt x="1245" y="40847"/>
                  </a:cubicBezTo>
                  <a:cubicBezTo>
                    <a:pt x="1276" y="40908"/>
                    <a:pt x="1318" y="40932"/>
                    <a:pt x="1358" y="40932"/>
                  </a:cubicBezTo>
                  <a:cubicBezTo>
                    <a:pt x="1449" y="40932"/>
                    <a:pt x="1531" y="40809"/>
                    <a:pt x="1444" y="40723"/>
                  </a:cubicBezTo>
                  <a:cubicBezTo>
                    <a:pt x="324" y="38458"/>
                    <a:pt x="623" y="35744"/>
                    <a:pt x="2291" y="33778"/>
                  </a:cubicBezTo>
                  <a:cubicBezTo>
                    <a:pt x="3112" y="32857"/>
                    <a:pt x="4158" y="32434"/>
                    <a:pt x="5178" y="31812"/>
                  </a:cubicBezTo>
                  <a:cubicBezTo>
                    <a:pt x="6224" y="31189"/>
                    <a:pt x="6423" y="30268"/>
                    <a:pt x="6547" y="29223"/>
                  </a:cubicBezTo>
                  <a:cubicBezTo>
                    <a:pt x="7369" y="23000"/>
                    <a:pt x="7045" y="16877"/>
                    <a:pt x="7468" y="10654"/>
                  </a:cubicBezTo>
                  <a:cubicBezTo>
                    <a:pt x="7667" y="7120"/>
                    <a:pt x="8190" y="3511"/>
                    <a:pt x="9335" y="76"/>
                  </a:cubicBezTo>
                  <a:cubicBezTo>
                    <a:pt x="9385" y="26"/>
                    <a:pt x="9360" y="1"/>
                    <a:pt x="9322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5511623" y="2238826"/>
              <a:ext cx="514490" cy="1705445"/>
            </a:xfrm>
            <a:custGeom>
              <a:rect b="b" l="l" r="r" t="t"/>
              <a:pathLst>
                <a:path extrusionOk="0" h="41495" w="12518">
                  <a:moveTo>
                    <a:pt x="12427" y="0"/>
                  </a:moveTo>
                  <a:cubicBezTo>
                    <a:pt x="12394" y="0"/>
                    <a:pt x="12360" y="24"/>
                    <a:pt x="12360" y="65"/>
                  </a:cubicBezTo>
                  <a:cubicBezTo>
                    <a:pt x="10194" y="6512"/>
                    <a:pt x="10194" y="13233"/>
                    <a:pt x="9572" y="19978"/>
                  </a:cubicBezTo>
                  <a:cubicBezTo>
                    <a:pt x="9348" y="21746"/>
                    <a:pt x="9149" y="23612"/>
                    <a:pt x="8825" y="25380"/>
                  </a:cubicBezTo>
                  <a:cubicBezTo>
                    <a:pt x="8526" y="26923"/>
                    <a:pt x="8327" y="29113"/>
                    <a:pt x="6958" y="30159"/>
                  </a:cubicBezTo>
                  <a:cubicBezTo>
                    <a:pt x="5938" y="31080"/>
                    <a:pt x="4469" y="31279"/>
                    <a:pt x="3349" y="32125"/>
                  </a:cubicBezTo>
                  <a:cubicBezTo>
                    <a:pt x="2403" y="32847"/>
                    <a:pt x="1880" y="33892"/>
                    <a:pt x="1482" y="34913"/>
                  </a:cubicBezTo>
                  <a:cubicBezTo>
                    <a:pt x="888" y="36504"/>
                    <a:pt x="0" y="41495"/>
                    <a:pt x="2709" y="41495"/>
                  </a:cubicBezTo>
                  <a:cubicBezTo>
                    <a:pt x="2839" y="41495"/>
                    <a:pt x="2978" y="41483"/>
                    <a:pt x="3125" y="41459"/>
                  </a:cubicBezTo>
                  <a:cubicBezTo>
                    <a:pt x="3225" y="41459"/>
                    <a:pt x="3225" y="41136"/>
                    <a:pt x="3025" y="41136"/>
                  </a:cubicBezTo>
                  <a:cubicBezTo>
                    <a:pt x="2949" y="41143"/>
                    <a:pt x="2876" y="41147"/>
                    <a:pt x="2806" y="41147"/>
                  </a:cubicBezTo>
                  <a:cubicBezTo>
                    <a:pt x="763" y="41147"/>
                    <a:pt x="1165" y="38076"/>
                    <a:pt x="1358" y="36680"/>
                  </a:cubicBezTo>
                  <a:cubicBezTo>
                    <a:pt x="1582" y="35336"/>
                    <a:pt x="1980" y="33992"/>
                    <a:pt x="2926" y="33046"/>
                  </a:cubicBezTo>
                  <a:cubicBezTo>
                    <a:pt x="4469" y="31179"/>
                    <a:pt x="7381" y="31279"/>
                    <a:pt x="8327" y="28790"/>
                  </a:cubicBezTo>
                  <a:cubicBezTo>
                    <a:pt x="8825" y="27346"/>
                    <a:pt x="9049" y="25803"/>
                    <a:pt x="9348" y="24334"/>
                  </a:cubicBezTo>
                  <a:cubicBezTo>
                    <a:pt x="9572" y="22891"/>
                    <a:pt x="9771" y="21447"/>
                    <a:pt x="9870" y="19978"/>
                  </a:cubicBezTo>
                  <a:cubicBezTo>
                    <a:pt x="10194" y="16867"/>
                    <a:pt x="10294" y="13756"/>
                    <a:pt x="10592" y="10744"/>
                  </a:cubicBezTo>
                  <a:cubicBezTo>
                    <a:pt x="10916" y="7135"/>
                    <a:pt x="11439" y="3600"/>
                    <a:pt x="12459" y="165"/>
                  </a:cubicBezTo>
                  <a:cubicBezTo>
                    <a:pt x="12517" y="48"/>
                    <a:pt x="12473" y="0"/>
                    <a:pt x="1242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5367897" y="2438942"/>
              <a:ext cx="515682" cy="1428266"/>
            </a:xfrm>
            <a:custGeom>
              <a:rect b="b" l="l" r="r" t="t"/>
              <a:pathLst>
                <a:path extrusionOk="0" h="34751" w="12547">
                  <a:moveTo>
                    <a:pt x="12481" y="0"/>
                  </a:moveTo>
                  <a:cubicBezTo>
                    <a:pt x="12440" y="0"/>
                    <a:pt x="12384" y="25"/>
                    <a:pt x="12322" y="75"/>
                  </a:cubicBezTo>
                  <a:cubicBezTo>
                    <a:pt x="11301" y="2763"/>
                    <a:pt x="10580" y="5676"/>
                    <a:pt x="10057" y="8588"/>
                  </a:cubicBezTo>
                  <a:cubicBezTo>
                    <a:pt x="9634" y="11475"/>
                    <a:pt x="9634" y="14387"/>
                    <a:pt x="9335" y="17300"/>
                  </a:cubicBezTo>
                  <a:cubicBezTo>
                    <a:pt x="9011" y="20088"/>
                    <a:pt x="8190" y="23000"/>
                    <a:pt x="5900" y="24867"/>
                  </a:cubicBezTo>
                  <a:cubicBezTo>
                    <a:pt x="4232" y="26211"/>
                    <a:pt x="1967" y="27157"/>
                    <a:pt x="1021" y="29123"/>
                  </a:cubicBezTo>
                  <a:cubicBezTo>
                    <a:pt x="1" y="30990"/>
                    <a:pt x="623" y="33479"/>
                    <a:pt x="2490" y="34723"/>
                  </a:cubicBezTo>
                  <a:cubicBezTo>
                    <a:pt x="2509" y="34742"/>
                    <a:pt x="2531" y="34750"/>
                    <a:pt x="2554" y="34750"/>
                  </a:cubicBezTo>
                  <a:cubicBezTo>
                    <a:pt x="2654" y="34750"/>
                    <a:pt x="2770" y="34600"/>
                    <a:pt x="2689" y="34499"/>
                  </a:cubicBezTo>
                  <a:cubicBezTo>
                    <a:pt x="499" y="32857"/>
                    <a:pt x="300" y="29944"/>
                    <a:pt x="2166" y="27978"/>
                  </a:cubicBezTo>
                  <a:cubicBezTo>
                    <a:pt x="3735" y="26534"/>
                    <a:pt x="5801" y="25688"/>
                    <a:pt x="7145" y="24045"/>
                  </a:cubicBezTo>
                  <a:cubicBezTo>
                    <a:pt x="10455" y="20088"/>
                    <a:pt x="9634" y="14387"/>
                    <a:pt x="10256" y="9608"/>
                  </a:cubicBezTo>
                  <a:cubicBezTo>
                    <a:pt x="10679" y="6397"/>
                    <a:pt x="11401" y="3186"/>
                    <a:pt x="12546" y="75"/>
                  </a:cubicBezTo>
                  <a:cubicBezTo>
                    <a:pt x="12546" y="25"/>
                    <a:pt x="12521" y="0"/>
                    <a:pt x="12481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5167411" y="2653114"/>
              <a:ext cx="577907" cy="1196709"/>
            </a:xfrm>
            <a:custGeom>
              <a:rect b="b" l="l" r="r" t="t"/>
              <a:pathLst>
                <a:path extrusionOk="0" h="29117" w="14061">
                  <a:moveTo>
                    <a:pt x="13927" y="1"/>
                  </a:moveTo>
                  <a:cubicBezTo>
                    <a:pt x="13906" y="1"/>
                    <a:pt x="13889" y="13"/>
                    <a:pt x="13889" y="41"/>
                  </a:cubicBezTo>
                  <a:cubicBezTo>
                    <a:pt x="13267" y="1709"/>
                    <a:pt x="12744" y="3377"/>
                    <a:pt x="12346" y="5020"/>
                  </a:cubicBezTo>
                  <a:cubicBezTo>
                    <a:pt x="11923" y="6687"/>
                    <a:pt x="11724" y="8255"/>
                    <a:pt x="11500" y="9898"/>
                  </a:cubicBezTo>
                  <a:cubicBezTo>
                    <a:pt x="10977" y="13109"/>
                    <a:pt x="9633" y="16022"/>
                    <a:pt x="7244" y="18212"/>
                  </a:cubicBezTo>
                  <a:cubicBezTo>
                    <a:pt x="5178" y="20178"/>
                    <a:pt x="1967" y="21000"/>
                    <a:pt x="822" y="23812"/>
                  </a:cubicBezTo>
                  <a:cubicBezTo>
                    <a:pt x="0" y="25779"/>
                    <a:pt x="523" y="28367"/>
                    <a:pt x="2688" y="29089"/>
                  </a:cubicBezTo>
                  <a:cubicBezTo>
                    <a:pt x="2707" y="29108"/>
                    <a:pt x="2727" y="29116"/>
                    <a:pt x="2744" y="29116"/>
                  </a:cubicBezTo>
                  <a:cubicBezTo>
                    <a:pt x="2819" y="29116"/>
                    <a:pt x="2869" y="28971"/>
                    <a:pt x="2788" y="28890"/>
                  </a:cubicBezTo>
                  <a:cubicBezTo>
                    <a:pt x="1444" y="28268"/>
                    <a:pt x="722" y="26924"/>
                    <a:pt x="722" y="25455"/>
                  </a:cubicBezTo>
                  <a:cubicBezTo>
                    <a:pt x="822" y="23812"/>
                    <a:pt x="1967" y="22344"/>
                    <a:pt x="3211" y="21423"/>
                  </a:cubicBezTo>
                  <a:cubicBezTo>
                    <a:pt x="4356" y="20701"/>
                    <a:pt x="5501" y="20178"/>
                    <a:pt x="6522" y="19332"/>
                  </a:cubicBezTo>
                  <a:cubicBezTo>
                    <a:pt x="7567" y="18511"/>
                    <a:pt x="8389" y="17689"/>
                    <a:pt x="9110" y="16644"/>
                  </a:cubicBezTo>
                  <a:cubicBezTo>
                    <a:pt x="10778" y="14478"/>
                    <a:pt x="11500" y="11989"/>
                    <a:pt x="11824" y="9276"/>
                  </a:cubicBezTo>
                  <a:cubicBezTo>
                    <a:pt x="12122" y="7832"/>
                    <a:pt x="12222" y="6264"/>
                    <a:pt x="12645" y="4821"/>
                  </a:cubicBezTo>
                  <a:cubicBezTo>
                    <a:pt x="12969" y="3153"/>
                    <a:pt x="13466" y="1610"/>
                    <a:pt x="13989" y="166"/>
                  </a:cubicBezTo>
                  <a:cubicBezTo>
                    <a:pt x="14060" y="77"/>
                    <a:pt x="13979" y="1"/>
                    <a:pt x="13927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5009875" y="2760056"/>
              <a:ext cx="622007" cy="1158897"/>
            </a:xfrm>
            <a:custGeom>
              <a:rect b="b" l="l" r="r" t="t"/>
              <a:pathLst>
                <a:path extrusionOk="0" h="28197" w="15134">
                  <a:moveTo>
                    <a:pt x="14978" y="1"/>
                  </a:moveTo>
                  <a:cubicBezTo>
                    <a:pt x="14953" y="1"/>
                    <a:pt x="14935" y="16"/>
                    <a:pt x="14935" y="53"/>
                  </a:cubicBezTo>
                  <a:cubicBezTo>
                    <a:pt x="12943" y="5653"/>
                    <a:pt x="10877" y="11553"/>
                    <a:pt x="6322" y="15610"/>
                  </a:cubicBezTo>
                  <a:cubicBezTo>
                    <a:pt x="5277" y="16531"/>
                    <a:pt x="4032" y="17253"/>
                    <a:pt x="2788" y="17975"/>
                  </a:cubicBezTo>
                  <a:cubicBezTo>
                    <a:pt x="1867" y="18597"/>
                    <a:pt x="1245" y="19443"/>
                    <a:pt x="921" y="20588"/>
                  </a:cubicBezTo>
                  <a:cubicBezTo>
                    <a:pt x="0" y="22953"/>
                    <a:pt x="100" y="25765"/>
                    <a:pt x="1120" y="28155"/>
                  </a:cubicBezTo>
                  <a:cubicBezTo>
                    <a:pt x="1157" y="28184"/>
                    <a:pt x="1208" y="28196"/>
                    <a:pt x="1260" y="28196"/>
                  </a:cubicBezTo>
                  <a:cubicBezTo>
                    <a:pt x="1385" y="28196"/>
                    <a:pt x="1514" y="28126"/>
                    <a:pt x="1444" y="28055"/>
                  </a:cubicBezTo>
                  <a:cubicBezTo>
                    <a:pt x="498" y="25342"/>
                    <a:pt x="199" y="21932"/>
                    <a:pt x="1867" y="19443"/>
                  </a:cubicBezTo>
                  <a:cubicBezTo>
                    <a:pt x="2589" y="18199"/>
                    <a:pt x="4132" y="17775"/>
                    <a:pt x="5177" y="16954"/>
                  </a:cubicBezTo>
                  <a:cubicBezTo>
                    <a:pt x="6223" y="16232"/>
                    <a:pt x="7044" y="15386"/>
                    <a:pt x="7866" y="14564"/>
                  </a:cubicBezTo>
                  <a:cubicBezTo>
                    <a:pt x="11599" y="10507"/>
                    <a:pt x="13466" y="5230"/>
                    <a:pt x="15134" y="153"/>
                  </a:cubicBezTo>
                  <a:cubicBezTo>
                    <a:pt x="15134" y="83"/>
                    <a:pt x="15036" y="1"/>
                    <a:pt x="1497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4911646" y="2922155"/>
              <a:ext cx="588264" cy="982906"/>
            </a:xfrm>
            <a:custGeom>
              <a:rect b="b" l="l" r="r" t="t"/>
              <a:pathLst>
                <a:path extrusionOk="0" h="23915" w="14313">
                  <a:moveTo>
                    <a:pt x="14190" y="1"/>
                  </a:moveTo>
                  <a:cubicBezTo>
                    <a:pt x="14160" y="1"/>
                    <a:pt x="14125" y="13"/>
                    <a:pt x="14089" y="42"/>
                  </a:cubicBezTo>
                  <a:cubicBezTo>
                    <a:pt x="12222" y="1585"/>
                    <a:pt x="11824" y="4074"/>
                    <a:pt x="10679" y="6165"/>
                  </a:cubicBezTo>
                  <a:cubicBezTo>
                    <a:pt x="9235" y="8754"/>
                    <a:pt x="6846" y="10421"/>
                    <a:pt x="4655" y="12288"/>
                  </a:cubicBezTo>
                  <a:cubicBezTo>
                    <a:pt x="2788" y="13931"/>
                    <a:pt x="921" y="15897"/>
                    <a:pt x="399" y="18386"/>
                  </a:cubicBezTo>
                  <a:cubicBezTo>
                    <a:pt x="0" y="20378"/>
                    <a:pt x="399" y="22643"/>
                    <a:pt x="2066" y="23887"/>
                  </a:cubicBezTo>
                  <a:cubicBezTo>
                    <a:pt x="2085" y="23906"/>
                    <a:pt x="2104" y="23915"/>
                    <a:pt x="2122" y="23915"/>
                  </a:cubicBezTo>
                  <a:cubicBezTo>
                    <a:pt x="2197" y="23915"/>
                    <a:pt x="2247" y="23769"/>
                    <a:pt x="2166" y="23688"/>
                  </a:cubicBezTo>
                  <a:cubicBezTo>
                    <a:pt x="399" y="21921"/>
                    <a:pt x="200" y="19332"/>
                    <a:pt x="1145" y="17042"/>
                  </a:cubicBezTo>
                  <a:cubicBezTo>
                    <a:pt x="2266" y="14653"/>
                    <a:pt x="4356" y="13010"/>
                    <a:pt x="6323" y="11342"/>
                  </a:cubicBezTo>
                  <a:cubicBezTo>
                    <a:pt x="8190" y="9799"/>
                    <a:pt x="9957" y="8231"/>
                    <a:pt x="11102" y="6165"/>
                  </a:cubicBezTo>
                  <a:cubicBezTo>
                    <a:pt x="12122" y="4074"/>
                    <a:pt x="12446" y="1709"/>
                    <a:pt x="14313" y="141"/>
                  </a:cubicBezTo>
                  <a:cubicBezTo>
                    <a:pt x="14313" y="71"/>
                    <a:pt x="14263" y="1"/>
                    <a:pt x="1419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5998083" y="1585747"/>
              <a:ext cx="76775" cy="183142"/>
            </a:xfrm>
            <a:custGeom>
              <a:rect b="b" l="l" r="r" t="t"/>
              <a:pathLst>
                <a:path extrusionOk="0" h="4456" w="1868">
                  <a:moveTo>
                    <a:pt x="1046" y="0"/>
                  </a:moveTo>
                  <a:lnTo>
                    <a:pt x="424" y="100"/>
                  </a:lnTo>
                  <a:cubicBezTo>
                    <a:pt x="225" y="299"/>
                    <a:pt x="100" y="623"/>
                    <a:pt x="100" y="921"/>
                  </a:cubicBezTo>
                  <a:cubicBezTo>
                    <a:pt x="1" y="1444"/>
                    <a:pt x="1" y="1867"/>
                    <a:pt x="225" y="2265"/>
                  </a:cubicBezTo>
                  <a:cubicBezTo>
                    <a:pt x="324" y="2689"/>
                    <a:pt x="424" y="2987"/>
                    <a:pt x="524" y="3311"/>
                  </a:cubicBezTo>
                  <a:cubicBezTo>
                    <a:pt x="623" y="3510"/>
                    <a:pt x="723" y="3834"/>
                    <a:pt x="847" y="3933"/>
                  </a:cubicBezTo>
                  <a:cubicBezTo>
                    <a:pt x="947" y="4132"/>
                    <a:pt x="1046" y="4356"/>
                    <a:pt x="1345" y="4456"/>
                  </a:cubicBezTo>
                  <a:lnTo>
                    <a:pt x="1569" y="4456"/>
                  </a:lnTo>
                  <a:cubicBezTo>
                    <a:pt x="1669" y="4356"/>
                    <a:pt x="1669" y="4132"/>
                    <a:pt x="1768" y="4033"/>
                  </a:cubicBezTo>
                  <a:cubicBezTo>
                    <a:pt x="1868" y="2888"/>
                    <a:pt x="1669" y="1743"/>
                    <a:pt x="1345" y="623"/>
                  </a:cubicBezTo>
                  <a:cubicBezTo>
                    <a:pt x="1345" y="399"/>
                    <a:pt x="1245" y="100"/>
                    <a:pt x="104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6015468" y="1713609"/>
              <a:ext cx="55321" cy="81583"/>
            </a:xfrm>
            <a:custGeom>
              <a:rect b="b" l="l" r="r" t="t"/>
              <a:pathLst>
                <a:path extrusionOk="0" h="1985" w="1346">
                  <a:moveTo>
                    <a:pt x="723" y="1"/>
                  </a:moveTo>
                  <a:cubicBezTo>
                    <a:pt x="623" y="1"/>
                    <a:pt x="424" y="100"/>
                    <a:pt x="300" y="200"/>
                  </a:cubicBezTo>
                  <a:cubicBezTo>
                    <a:pt x="200" y="299"/>
                    <a:pt x="101" y="399"/>
                    <a:pt x="101" y="623"/>
                  </a:cubicBezTo>
                  <a:cubicBezTo>
                    <a:pt x="1" y="922"/>
                    <a:pt x="101" y="1345"/>
                    <a:pt x="300" y="1644"/>
                  </a:cubicBezTo>
                  <a:cubicBezTo>
                    <a:pt x="433" y="1836"/>
                    <a:pt x="706" y="1984"/>
                    <a:pt x="948" y="1984"/>
                  </a:cubicBezTo>
                  <a:cubicBezTo>
                    <a:pt x="1114" y="1984"/>
                    <a:pt x="1264" y="1915"/>
                    <a:pt x="1345" y="1743"/>
                  </a:cubicBezTo>
                  <a:lnTo>
                    <a:pt x="1246" y="499"/>
                  </a:lnTo>
                  <a:cubicBezTo>
                    <a:pt x="1146" y="299"/>
                    <a:pt x="1046" y="200"/>
                    <a:pt x="922" y="100"/>
                  </a:cubicBezTo>
                  <a:cubicBezTo>
                    <a:pt x="922" y="1"/>
                    <a:pt x="822" y="1"/>
                    <a:pt x="723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5700396" y="3541737"/>
              <a:ext cx="301838" cy="234599"/>
            </a:xfrm>
            <a:custGeom>
              <a:rect b="b" l="l" r="r" t="t"/>
              <a:pathLst>
                <a:path extrusionOk="0" h="5708" w="7344">
                  <a:moveTo>
                    <a:pt x="7343" y="1"/>
                  </a:moveTo>
                  <a:cubicBezTo>
                    <a:pt x="7343" y="1"/>
                    <a:pt x="3933" y="2067"/>
                    <a:pt x="3734" y="2067"/>
                  </a:cubicBezTo>
                  <a:cubicBezTo>
                    <a:pt x="3653" y="2091"/>
                    <a:pt x="3560" y="2098"/>
                    <a:pt x="3460" y="2098"/>
                  </a:cubicBezTo>
                  <a:cubicBezTo>
                    <a:pt x="3301" y="2098"/>
                    <a:pt x="3121" y="2079"/>
                    <a:pt x="2938" y="2079"/>
                  </a:cubicBezTo>
                  <a:cubicBezTo>
                    <a:pt x="2639" y="2079"/>
                    <a:pt x="2328" y="2129"/>
                    <a:pt x="2066" y="2391"/>
                  </a:cubicBezTo>
                  <a:cubicBezTo>
                    <a:pt x="1345" y="3112"/>
                    <a:pt x="623" y="3536"/>
                    <a:pt x="399" y="4058"/>
                  </a:cubicBezTo>
                  <a:cubicBezTo>
                    <a:pt x="200" y="4681"/>
                    <a:pt x="1" y="5502"/>
                    <a:pt x="399" y="5701"/>
                  </a:cubicBezTo>
                  <a:cubicBezTo>
                    <a:pt x="425" y="5705"/>
                    <a:pt x="452" y="5707"/>
                    <a:pt x="481" y="5707"/>
                  </a:cubicBezTo>
                  <a:cubicBezTo>
                    <a:pt x="1134" y="5707"/>
                    <a:pt x="2418" y="4658"/>
                    <a:pt x="3610" y="4158"/>
                  </a:cubicBezTo>
                  <a:cubicBezTo>
                    <a:pt x="4356" y="3834"/>
                    <a:pt x="7244" y="3112"/>
                    <a:pt x="7244" y="3112"/>
                  </a:cubicBezTo>
                  <a:lnTo>
                    <a:pt x="7343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5913170" y="2997121"/>
              <a:ext cx="1321817" cy="694056"/>
            </a:xfrm>
            <a:custGeom>
              <a:rect b="b" l="l" r="r" t="t"/>
              <a:pathLst>
                <a:path extrusionOk="0" h="16887" w="32161">
                  <a:moveTo>
                    <a:pt x="21253" y="0"/>
                  </a:moveTo>
                  <a:cubicBezTo>
                    <a:pt x="15982" y="0"/>
                    <a:pt x="10480" y="1130"/>
                    <a:pt x="10480" y="1130"/>
                  </a:cubicBezTo>
                  <a:lnTo>
                    <a:pt x="2291" y="508"/>
                  </a:lnTo>
                  <a:lnTo>
                    <a:pt x="3212" y="9717"/>
                  </a:lnTo>
                  <a:cubicBezTo>
                    <a:pt x="3735" y="10340"/>
                    <a:pt x="6522" y="10340"/>
                    <a:pt x="6522" y="10340"/>
                  </a:cubicBezTo>
                  <a:lnTo>
                    <a:pt x="1" y="15019"/>
                  </a:lnTo>
                  <a:lnTo>
                    <a:pt x="524" y="16886"/>
                  </a:lnTo>
                  <a:cubicBezTo>
                    <a:pt x="524" y="16886"/>
                    <a:pt x="21357" y="14696"/>
                    <a:pt x="28427" y="9220"/>
                  </a:cubicBezTo>
                  <a:cubicBezTo>
                    <a:pt x="32160" y="6407"/>
                    <a:pt x="31314" y="3918"/>
                    <a:pt x="29970" y="2375"/>
                  </a:cubicBezTo>
                  <a:cubicBezTo>
                    <a:pt x="28442" y="542"/>
                    <a:pt x="24903" y="0"/>
                    <a:pt x="2125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6279412" y="3545847"/>
              <a:ext cx="273192" cy="222968"/>
            </a:xfrm>
            <a:custGeom>
              <a:rect b="b" l="l" r="r" t="t"/>
              <a:pathLst>
                <a:path extrusionOk="0" h="5425" w="6647">
                  <a:moveTo>
                    <a:pt x="1" y="1"/>
                  </a:moveTo>
                  <a:lnTo>
                    <a:pt x="100" y="3012"/>
                  </a:lnTo>
                  <a:cubicBezTo>
                    <a:pt x="100" y="3012"/>
                    <a:pt x="2913" y="3635"/>
                    <a:pt x="3535" y="3958"/>
                  </a:cubicBezTo>
                  <a:cubicBezTo>
                    <a:pt x="4590" y="4417"/>
                    <a:pt x="5540" y="5425"/>
                    <a:pt x="6169" y="5425"/>
                  </a:cubicBezTo>
                  <a:cubicBezTo>
                    <a:pt x="6223" y="5425"/>
                    <a:pt x="6274" y="5418"/>
                    <a:pt x="6323" y="5402"/>
                  </a:cubicBezTo>
                  <a:cubicBezTo>
                    <a:pt x="6647" y="5302"/>
                    <a:pt x="6647" y="4581"/>
                    <a:pt x="6448" y="3958"/>
                  </a:cubicBezTo>
                  <a:cubicBezTo>
                    <a:pt x="6224" y="3436"/>
                    <a:pt x="5601" y="3112"/>
                    <a:pt x="5079" y="2390"/>
                  </a:cubicBezTo>
                  <a:cubicBezTo>
                    <a:pt x="4919" y="2180"/>
                    <a:pt x="4687" y="2123"/>
                    <a:pt x="4447" y="2123"/>
                  </a:cubicBezTo>
                  <a:cubicBezTo>
                    <a:pt x="4157" y="2123"/>
                    <a:pt x="3856" y="2207"/>
                    <a:pt x="3657" y="2207"/>
                  </a:cubicBezTo>
                  <a:cubicBezTo>
                    <a:pt x="3610" y="2207"/>
                    <a:pt x="3569" y="2202"/>
                    <a:pt x="3535" y="2191"/>
                  </a:cubicBezTo>
                  <a:cubicBezTo>
                    <a:pt x="3336" y="219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5077361" y="3010931"/>
              <a:ext cx="1308501" cy="680246"/>
            </a:xfrm>
            <a:custGeom>
              <a:rect b="b" l="l" r="r" t="t"/>
              <a:pathLst>
                <a:path extrusionOk="0" h="16551" w="31837">
                  <a:moveTo>
                    <a:pt x="12111" y="0"/>
                  </a:moveTo>
                  <a:cubicBezTo>
                    <a:pt x="8182" y="0"/>
                    <a:pt x="4002" y="527"/>
                    <a:pt x="1768" y="2437"/>
                  </a:cubicBezTo>
                  <a:cubicBezTo>
                    <a:pt x="225" y="3781"/>
                    <a:pt x="1" y="6693"/>
                    <a:pt x="3635" y="9083"/>
                  </a:cubicBezTo>
                  <a:cubicBezTo>
                    <a:pt x="11102" y="14061"/>
                    <a:pt x="31339" y="16550"/>
                    <a:pt x="31339" y="16550"/>
                  </a:cubicBezTo>
                  <a:lnTo>
                    <a:pt x="31837" y="14683"/>
                  </a:lnTo>
                  <a:lnTo>
                    <a:pt x="26236" y="10750"/>
                  </a:lnTo>
                  <a:cubicBezTo>
                    <a:pt x="26236" y="10750"/>
                    <a:pt x="28003" y="10004"/>
                    <a:pt x="28626" y="9381"/>
                  </a:cubicBezTo>
                  <a:lnTo>
                    <a:pt x="28426" y="1093"/>
                  </a:lnTo>
                  <a:lnTo>
                    <a:pt x="21382" y="794"/>
                  </a:lnTo>
                  <a:cubicBezTo>
                    <a:pt x="21382" y="794"/>
                    <a:pt x="16936" y="0"/>
                    <a:pt x="1211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5486593" y="3069128"/>
              <a:ext cx="904406" cy="549384"/>
            </a:xfrm>
            <a:custGeom>
              <a:rect b="b" l="l" r="r" t="t"/>
              <a:pathLst>
                <a:path extrusionOk="0" h="13367" w="22005">
                  <a:moveTo>
                    <a:pt x="0" y="0"/>
                  </a:moveTo>
                  <a:lnTo>
                    <a:pt x="0" y="299"/>
                  </a:lnTo>
                  <a:cubicBezTo>
                    <a:pt x="0" y="299"/>
                    <a:pt x="2913" y="722"/>
                    <a:pt x="6945" y="3112"/>
                  </a:cubicBezTo>
                  <a:cubicBezTo>
                    <a:pt x="9036" y="4232"/>
                    <a:pt x="21680" y="13267"/>
                    <a:pt x="21780" y="13367"/>
                  </a:cubicBezTo>
                  <a:lnTo>
                    <a:pt x="22004" y="13168"/>
                  </a:lnTo>
                  <a:cubicBezTo>
                    <a:pt x="21780" y="13068"/>
                    <a:pt x="9135" y="4033"/>
                    <a:pt x="7169" y="2788"/>
                  </a:cubicBezTo>
                  <a:cubicBezTo>
                    <a:pt x="3012" y="3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6147440" y="3069128"/>
              <a:ext cx="665039" cy="378531"/>
            </a:xfrm>
            <a:custGeom>
              <a:rect b="b" l="l" r="r" t="t"/>
              <a:pathLst>
                <a:path extrusionOk="0" h="9210" w="16181">
                  <a:moveTo>
                    <a:pt x="16180" y="0"/>
                  </a:moveTo>
                  <a:cubicBezTo>
                    <a:pt x="16081" y="0"/>
                    <a:pt x="13069" y="399"/>
                    <a:pt x="9036" y="2788"/>
                  </a:cubicBezTo>
                  <a:cubicBezTo>
                    <a:pt x="6946" y="4033"/>
                    <a:pt x="100" y="8911"/>
                    <a:pt x="1" y="9011"/>
                  </a:cubicBezTo>
                  <a:lnTo>
                    <a:pt x="200" y="9210"/>
                  </a:lnTo>
                  <a:cubicBezTo>
                    <a:pt x="200" y="9110"/>
                    <a:pt x="7170" y="4232"/>
                    <a:pt x="9136" y="3112"/>
                  </a:cubicBezTo>
                  <a:cubicBezTo>
                    <a:pt x="13168" y="722"/>
                    <a:pt x="16180" y="299"/>
                    <a:pt x="16180" y="299"/>
                  </a:cubicBezTo>
                  <a:lnTo>
                    <a:pt x="16180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5917280" y="3614402"/>
              <a:ext cx="230201" cy="47101"/>
            </a:xfrm>
            <a:custGeom>
              <a:rect b="b" l="l" r="r" t="t"/>
              <a:pathLst>
                <a:path extrusionOk="0" h="1146" w="5601">
                  <a:moveTo>
                    <a:pt x="0" y="0"/>
                  </a:moveTo>
                  <a:lnTo>
                    <a:pt x="0" y="199"/>
                  </a:lnTo>
                  <a:cubicBezTo>
                    <a:pt x="2191" y="822"/>
                    <a:pt x="5501" y="1145"/>
                    <a:pt x="5601" y="1145"/>
                  </a:cubicBezTo>
                  <a:lnTo>
                    <a:pt x="5601" y="921"/>
                  </a:lnTo>
                  <a:cubicBezTo>
                    <a:pt x="5601" y="921"/>
                    <a:pt x="2191" y="523"/>
                    <a:pt x="0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5683010" y="1938673"/>
              <a:ext cx="1009745" cy="1212450"/>
            </a:xfrm>
            <a:custGeom>
              <a:rect b="b" l="l" r="r" t="t"/>
              <a:pathLst>
                <a:path extrusionOk="0" h="29500" w="24568">
                  <a:moveTo>
                    <a:pt x="15557" y="1"/>
                  </a:moveTo>
                  <a:lnTo>
                    <a:pt x="8513" y="623"/>
                  </a:lnTo>
                  <a:lnTo>
                    <a:pt x="2689" y="8613"/>
                  </a:lnTo>
                  <a:cubicBezTo>
                    <a:pt x="2589" y="14736"/>
                    <a:pt x="722" y="22204"/>
                    <a:pt x="0" y="26136"/>
                  </a:cubicBezTo>
                  <a:cubicBezTo>
                    <a:pt x="2066" y="28227"/>
                    <a:pt x="8190" y="29248"/>
                    <a:pt x="11724" y="29472"/>
                  </a:cubicBezTo>
                  <a:cubicBezTo>
                    <a:pt x="12052" y="29490"/>
                    <a:pt x="12406" y="29500"/>
                    <a:pt x="12782" y="29500"/>
                  </a:cubicBezTo>
                  <a:cubicBezTo>
                    <a:pt x="16424" y="29500"/>
                    <a:pt x="22041" y="28587"/>
                    <a:pt x="24568" y="26037"/>
                  </a:cubicBezTo>
                  <a:cubicBezTo>
                    <a:pt x="24568" y="26037"/>
                    <a:pt x="21681" y="7891"/>
                    <a:pt x="20436" y="5303"/>
                  </a:cubicBezTo>
                  <a:lnTo>
                    <a:pt x="15557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5320837" y="1938673"/>
              <a:ext cx="732525" cy="907611"/>
            </a:xfrm>
            <a:custGeom>
              <a:rect b="b" l="l" r="r" t="t"/>
              <a:pathLst>
                <a:path extrusionOk="0" h="22083" w="17823">
                  <a:moveTo>
                    <a:pt x="17823" y="1"/>
                  </a:moveTo>
                  <a:lnTo>
                    <a:pt x="17823" y="1"/>
                  </a:lnTo>
                  <a:cubicBezTo>
                    <a:pt x="17823" y="1"/>
                    <a:pt x="13268" y="524"/>
                    <a:pt x="9634" y="4058"/>
                  </a:cubicBezTo>
                  <a:cubicBezTo>
                    <a:pt x="6124" y="7592"/>
                    <a:pt x="1" y="19192"/>
                    <a:pt x="3635" y="21482"/>
                  </a:cubicBezTo>
                  <a:cubicBezTo>
                    <a:pt x="4268" y="21898"/>
                    <a:pt x="4905" y="22082"/>
                    <a:pt x="5535" y="22082"/>
                  </a:cubicBezTo>
                  <a:cubicBezTo>
                    <a:pt x="10256" y="22082"/>
                    <a:pt x="14638" y="11751"/>
                    <a:pt x="14836" y="11202"/>
                  </a:cubicBezTo>
                  <a:lnTo>
                    <a:pt x="17823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6292729" y="1934604"/>
              <a:ext cx="579058" cy="913447"/>
            </a:xfrm>
            <a:custGeom>
              <a:rect b="b" l="l" r="r" t="t"/>
              <a:pathLst>
                <a:path extrusionOk="0" h="22225" w="14089">
                  <a:moveTo>
                    <a:pt x="0" y="0"/>
                  </a:moveTo>
                  <a:lnTo>
                    <a:pt x="1145" y="12047"/>
                  </a:lnTo>
                  <a:lnTo>
                    <a:pt x="1245" y="12047"/>
                  </a:lnTo>
                  <a:cubicBezTo>
                    <a:pt x="2589" y="14935"/>
                    <a:pt x="4356" y="17747"/>
                    <a:pt x="6622" y="20013"/>
                  </a:cubicBezTo>
                  <a:cubicBezTo>
                    <a:pt x="7684" y="21075"/>
                    <a:pt x="9112" y="22224"/>
                    <a:pt x="10625" y="22224"/>
                  </a:cubicBezTo>
                  <a:cubicBezTo>
                    <a:pt x="10742" y="22224"/>
                    <a:pt x="10860" y="22217"/>
                    <a:pt x="10977" y="22203"/>
                  </a:cubicBezTo>
                  <a:cubicBezTo>
                    <a:pt x="13790" y="21780"/>
                    <a:pt x="14089" y="18892"/>
                    <a:pt x="13691" y="16702"/>
                  </a:cubicBezTo>
                  <a:cubicBezTo>
                    <a:pt x="13367" y="14014"/>
                    <a:pt x="12446" y="11525"/>
                    <a:pt x="11301" y="9135"/>
                  </a:cubicBezTo>
                  <a:cubicBezTo>
                    <a:pt x="10256" y="6845"/>
                    <a:pt x="8911" y="4456"/>
                    <a:pt x="6945" y="2912"/>
                  </a:cubicBezTo>
                  <a:cubicBezTo>
                    <a:pt x="3734" y="42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6027757" y="1729967"/>
              <a:ext cx="294687" cy="294687"/>
            </a:xfrm>
            <a:custGeom>
              <a:rect b="b" l="l" r="r" t="t"/>
              <a:pathLst>
                <a:path extrusionOk="0" h="7170" w="7170">
                  <a:moveTo>
                    <a:pt x="4979" y="1"/>
                  </a:moveTo>
                  <a:lnTo>
                    <a:pt x="1768" y="1868"/>
                  </a:lnTo>
                  <a:lnTo>
                    <a:pt x="1668" y="4880"/>
                  </a:lnTo>
                  <a:cubicBezTo>
                    <a:pt x="1668" y="4880"/>
                    <a:pt x="747" y="5079"/>
                    <a:pt x="125" y="5079"/>
                  </a:cubicBezTo>
                  <a:cubicBezTo>
                    <a:pt x="1" y="5402"/>
                    <a:pt x="1" y="7170"/>
                    <a:pt x="3237" y="7170"/>
                  </a:cubicBezTo>
                  <a:cubicBezTo>
                    <a:pt x="6348" y="7170"/>
                    <a:pt x="7169" y="5079"/>
                    <a:pt x="7169" y="5079"/>
                  </a:cubicBezTo>
                  <a:lnTo>
                    <a:pt x="5726" y="4780"/>
                  </a:lnTo>
                  <a:lnTo>
                    <a:pt x="4979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6015468" y="1569143"/>
              <a:ext cx="273192" cy="290536"/>
            </a:xfrm>
            <a:custGeom>
              <a:rect b="b" l="l" r="r" t="t"/>
              <a:pathLst>
                <a:path extrusionOk="0" h="7069" w="6647">
                  <a:moveTo>
                    <a:pt x="2400" y="0"/>
                  </a:moveTo>
                  <a:cubicBezTo>
                    <a:pt x="1521" y="0"/>
                    <a:pt x="802" y="314"/>
                    <a:pt x="623" y="1027"/>
                  </a:cubicBezTo>
                  <a:cubicBezTo>
                    <a:pt x="1" y="2993"/>
                    <a:pt x="1146" y="6627"/>
                    <a:pt x="2391" y="7025"/>
                  </a:cubicBezTo>
                  <a:cubicBezTo>
                    <a:pt x="2520" y="7050"/>
                    <a:pt x="2712" y="7069"/>
                    <a:pt x="2938" y="7069"/>
                  </a:cubicBezTo>
                  <a:cubicBezTo>
                    <a:pt x="3627" y="7069"/>
                    <a:pt x="4635" y="6897"/>
                    <a:pt x="5178" y="6204"/>
                  </a:cubicBezTo>
                  <a:cubicBezTo>
                    <a:pt x="6025" y="5159"/>
                    <a:pt x="6647" y="3914"/>
                    <a:pt x="6522" y="2893"/>
                  </a:cubicBezTo>
                  <a:cubicBezTo>
                    <a:pt x="6391" y="1171"/>
                    <a:pt x="4098" y="0"/>
                    <a:pt x="2400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5968409" y="1457186"/>
              <a:ext cx="362214" cy="297071"/>
            </a:xfrm>
            <a:custGeom>
              <a:rect b="b" l="l" r="r" t="t"/>
              <a:pathLst>
                <a:path extrusionOk="0" h="7228" w="8813">
                  <a:moveTo>
                    <a:pt x="2822" y="1"/>
                  </a:moveTo>
                  <a:cubicBezTo>
                    <a:pt x="2164" y="1"/>
                    <a:pt x="1514" y="552"/>
                    <a:pt x="947" y="938"/>
                  </a:cubicBezTo>
                  <a:cubicBezTo>
                    <a:pt x="623" y="1137"/>
                    <a:pt x="325" y="1461"/>
                    <a:pt x="200" y="1759"/>
                  </a:cubicBezTo>
                  <a:cubicBezTo>
                    <a:pt x="1" y="2805"/>
                    <a:pt x="822" y="4248"/>
                    <a:pt x="1868" y="4248"/>
                  </a:cubicBezTo>
                  <a:cubicBezTo>
                    <a:pt x="2291" y="4248"/>
                    <a:pt x="2689" y="4149"/>
                    <a:pt x="3112" y="4049"/>
                  </a:cubicBezTo>
                  <a:cubicBezTo>
                    <a:pt x="3394" y="4049"/>
                    <a:pt x="3621" y="4094"/>
                    <a:pt x="3866" y="4094"/>
                  </a:cubicBezTo>
                  <a:cubicBezTo>
                    <a:pt x="3989" y="4094"/>
                    <a:pt x="4116" y="4082"/>
                    <a:pt x="4257" y="4049"/>
                  </a:cubicBezTo>
                  <a:cubicBezTo>
                    <a:pt x="4681" y="3950"/>
                    <a:pt x="4979" y="3751"/>
                    <a:pt x="5303" y="3626"/>
                  </a:cubicBezTo>
                  <a:cubicBezTo>
                    <a:pt x="5388" y="3598"/>
                    <a:pt x="5492" y="3585"/>
                    <a:pt x="5603" y="3585"/>
                  </a:cubicBezTo>
                  <a:cubicBezTo>
                    <a:pt x="5882" y="3585"/>
                    <a:pt x="6210" y="3662"/>
                    <a:pt x="6423" y="3751"/>
                  </a:cubicBezTo>
                  <a:cubicBezTo>
                    <a:pt x="6547" y="3850"/>
                    <a:pt x="6647" y="3950"/>
                    <a:pt x="6746" y="4149"/>
                  </a:cubicBezTo>
                  <a:cubicBezTo>
                    <a:pt x="6946" y="4373"/>
                    <a:pt x="7045" y="4672"/>
                    <a:pt x="7170" y="4995"/>
                  </a:cubicBezTo>
                  <a:cubicBezTo>
                    <a:pt x="7269" y="5393"/>
                    <a:pt x="7269" y="5916"/>
                    <a:pt x="7269" y="6339"/>
                  </a:cubicBezTo>
                  <a:cubicBezTo>
                    <a:pt x="7269" y="6510"/>
                    <a:pt x="7269" y="7228"/>
                    <a:pt x="7519" y="7228"/>
                  </a:cubicBezTo>
                  <a:cubicBezTo>
                    <a:pt x="7561" y="7228"/>
                    <a:pt x="7610" y="7207"/>
                    <a:pt x="7667" y="7161"/>
                  </a:cubicBezTo>
                  <a:cubicBezTo>
                    <a:pt x="8091" y="6962"/>
                    <a:pt x="8290" y="6439"/>
                    <a:pt x="8414" y="6115"/>
                  </a:cubicBezTo>
                  <a:cubicBezTo>
                    <a:pt x="8613" y="5717"/>
                    <a:pt x="8713" y="5294"/>
                    <a:pt x="8713" y="4871"/>
                  </a:cubicBezTo>
                  <a:cubicBezTo>
                    <a:pt x="8812" y="4248"/>
                    <a:pt x="8812" y="3626"/>
                    <a:pt x="8713" y="3128"/>
                  </a:cubicBezTo>
                  <a:cubicBezTo>
                    <a:pt x="8514" y="2282"/>
                    <a:pt x="7891" y="2083"/>
                    <a:pt x="7468" y="1560"/>
                  </a:cubicBezTo>
                  <a:cubicBezTo>
                    <a:pt x="7269" y="1361"/>
                    <a:pt x="7170" y="1037"/>
                    <a:pt x="6946" y="838"/>
                  </a:cubicBezTo>
                  <a:cubicBezTo>
                    <a:pt x="6535" y="362"/>
                    <a:pt x="5951" y="103"/>
                    <a:pt x="5387" y="103"/>
                  </a:cubicBezTo>
                  <a:cubicBezTo>
                    <a:pt x="5096" y="103"/>
                    <a:pt x="4810" y="172"/>
                    <a:pt x="4556" y="316"/>
                  </a:cubicBezTo>
                  <a:cubicBezTo>
                    <a:pt x="4456" y="415"/>
                    <a:pt x="4257" y="415"/>
                    <a:pt x="4158" y="515"/>
                  </a:cubicBezTo>
                  <a:cubicBezTo>
                    <a:pt x="4113" y="528"/>
                    <a:pt x="4070" y="534"/>
                    <a:pt x="4028" y="534"/>
                  </a:cubicBezTo>
                  <a:cubicBezTo>
                    <a:pt x="3670" y="534"/>
                    <a:pt x="3391" y="106"/>
                    <a:pt x="3013" y="17"/>
                  </a:cubicBezTo>
                  <a:cubicBezTo>
                    <a:pt x="2949" y="6"/>
                    <a:pt x="2885" y="1"/>
                    <a:pt x="282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6237490" y="1704403"/>
              <a:ext cx="55279" cy="82282"/>
            </a:xfrm>
            <a:custGeom>
              <a:rect b="b" l="l" r="r" t="t"/>
              <a:pathLst>
                <a:path extrusionOk="0" h="2002" w="1345">
                  <a:moveTo>
                    <a:pt x="623" y="1"/>
                  </a:moveTo>
                  <a:cubicBezTo>
                    <a:pt x="498" y="1"/>
                    <a:pt x="498" y="100"/>
                    <a:pt x="399" y="100"/>
                  </a:cubicBezTo>
                  <a:cubicBezTo>
                    <a:pt x="299" y="225"/>
                    <a:pt x="199" y="424"/>
                    <a:pt x="100" y="623"/>
                  </a:cubicBezTo>
                  <a:lnTo>
                    <a:pt x="0" y="1768"/>
                  </a:lnTo>
                  <a:cubicBezTo>
                    <a:pt x="119" y="1936"/>
                    <a:pt x="272" y="2002"/>
                    <a:pt x="427" y="2002"/>
                  </a:cubicBezTo>
                  <a:cubicBezTo>
                    <a:pt x="663" y="2002"/>
                    <a:pt x="901" y="1849"/>
                    <a:pt x="1021" y="1668"/>
                  </a:cubicBezTo>
                  <a:cubicBezTo>
                    <a:pt x="1245" y="1469"/>
                    <a:pt x="1344" y="947"/>
                    <a:pt x="1245" y="623"/>
                  </a:cubicBezTo>
                  <a:cubicBezTo>
                    <a:pt x="1245" y="523"/>
                    <a:pt x="1120" y="324"/>
                    <a:pt x="1021" y="225"/>
                  </a:cubicBezTo>
                  <a:cubicBezTo>
                    <a:pt x="921" y="100"/>
                    <a:pt x="822" y="1"/>
                    <a:pt x="623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6168936" y="1661495"/>
              <a:ext cx="63458" cy="21454"/>
            </a:xfrm>
            <a:custGeom>
              <a:rect b="b" l="l" r="r" t="t"/>
              <a:pathLst>
                <a:path extrusionOk="0" h="522" w="1544">
                  <a:moveTo>
                    <a:pt x="567" y="1"/>
                  </a:moveTo>
                  <a:cubicBezTo>
                    <a:pt x="385" y="1"/>
                    <a:pt x="243" y="24"/>
                    <a:pt x="200" y="24"/>
                  </a:cubicBezTo>
                  <a:cubicBezTo>
                    <a:pt x="100" y="24"/>
                    <a:pt x="1" y="323"/>
                    <a:pt x="100" y="323"/>
                  </a:cubicBezTo>
                  <a:cubicBezTo>
                    <a:pt x="100" y="422"/>
                    <a:pt x="623" y="323"/>
                    <a:pt x="1146" y="522"/>
                  </a:cubicBezTo>
                  <a:lnTo>
                    <a:pt x="1444" y="522"/>
                  </a:lnTo>
                  <a:lnTo>
                    <a:pt x="1444" y="422"/>
                  </a:lnTo>
                  <a:lnTo>
                    <a:pt x="1544" y="323"/>
                  </a:lnTo>
                  <a:cubicBezTo>
                    <a:pt x="1444" y="223"/>
                    <a:pt x="1444" y="223"/>
                    <a:pt x="1345" y="223"/>
                  </a:cubicBezTo>
                  <a:cubicBezTo>
                    <a:pt x="1106" y="40"/>
                    <a:pt x="803" y="1"/>
                    <a:pt x="56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6053321" y="1659316"/>
              <a:ext cx="60417" cy="23633"/>
            </a:xfrm>
            <a:custGeom>
              <a:rect b="b" l="l" r="r" t="t"/>
              <a:pathLst>
                <a:path extrusionOk="0" h="575" w="1470">
                  <a:moveTo>
                    <a:pt x="943" y="0"/>
                  </a:moveTo>
                  <a:cubicBezTo>
                    <a:pt x="702" y="0"/>
                    <a:pt x="371" y="77"/>
                    <a:pt x="125" y="276"/>
                  </a:cubicBezTo>
                  <a:lnTo>
                    <a:pt x="1" y="376"/>
                  </a:lnTo>
                  <a:lnTo>
                    <a:pt x="1" y="475"/>
                  </a:lnTo>
                  <a:lnTo>
                    <a:pt x="125" y="575"/>
                  </a:lnTo>
                  <a:lnTo>
                    <a:pt x="325" y="575"/>
                  </a:lnTo>
                  <a:cubicBezTo>
                    <a:pt x="638" y="396"/>
                    <a:pt x="952" y="360"/>
                    <a:pt x="1153" y="360"/>
                  </a:cubicBezTo>
                  <a:cubicBezTo>
                    <a:pt x="1286" y="360"/>
                    <a:pt x="1370" y="376"/>
                    <a:pt x="1370" y="376"/>
                  </a:cubicBezTo>
                  <a:cubicBezTo>
                    <a:pt x="1470" y="276"/>
                    <a:pt x="1370" y="77"/>
                    <a:pt x="1246" y="77"/>
                  </a:cubicBezTo>
                  <a:cubicBezTo>
                    <a:pt x="1207" y="30"/>
                    <a:pt x="1093" y="0"/>
                    <a:pt x="94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6181225" y="1704403"/>
              <a:ext cx="21536" cy="21536"/>
            </a:xfrm>
            <a:custGeom>
              <a:rect b="b" l="l" r="r" t="t"/>
              <a:pathLst>
                <a:path extrusionOk="0" h="524" w="524">
                  <a:moveTo>
                    <a:pt x="324" y="1"/>
                  </a:moveTo>
                  <a:cubicBezTo>
                    <a:pt x="224" y="1"/>
                    <a:pt x="125" y="1"/>
                    <a:pt x="125" y="100"/>
                  </a:cubicBezTo>
                  <a:cubicBezTo>
                    <a:pt x="0" y="225"/>
                    <a:pt x="125" y="523"/>
                    <a:pt x="324" y="523"/>
                  </a:cubicBezTo>
                  <a:cubicBezTo>
                    <a:pt x="423" y="523"/>
                    <a:pt x="523" y="225"/>
                    <a:pt x="423" y="100"/>
                  </a:cubicBezTo>
                  <a:lnTo>
                    <a:pt x="32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6078927" y="1704403"/>
              <a:ext cx="20961" cy="22358"/>
            </a:xfrm>
            <a:custGeom>
              <a:rect b="b" l="l" r="r" t="t"/>
              <a:pathLst>
                <a:path extrusionOk="0" h="544" w="510">
                  <a:moveTo>
                    <a:pt x="125" y="1"/>
                  </a:moveTo>
                  <a:cubicBezTo>
                    <a:pt x="0" y="225"/>
                    <a:pt x="0" y="523"/>
                    <a:pt x="224" y="523"/>
                  </a:cubicBezTo>
                  <a:cubicBezTo>
                    <a:pt x="251" y="537"/>
                    <a:pt x="277" y="543"/>
                    <a:pt x="300" y="543"/>
                  </a:cubicBezTo>
                  <a:cubicBezTo>
                    <a:pt x="447" y="543"/>
                    <a:pt x="509" y="294"/>
                    <a:pt x="423" y="100"/>
                  </a:cubicBezTo>
                  <a:lnTo>
                    <a:pt x="32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6125986" y="1708513"/>
              <a:ext cx="47101" cy="68555"/>
            </a:xfrm>
            <a:custGeom>
              <a:rect b="b" l="l" r="r" t="t"/>
              <a:pathLst>
                <a:path extrusionOk="0" h="1668" w="1146">
                  <a:moveTo>
                    <a:pt x="224" y="0"/>
                  </a:moveTo>
                  <a:cubicBezTo>
                    <a:pt x="100" y="423"/>
                    <a:pt x="0" y="1469"/>
                    <a:pt x="224" y="1668"/>
                  </a:cubicBezTo>
                  <a:lnTo>
                    <a:pt x="523" y="1668"/>
                  </a:lnTo>
                  <a:cubicBezTo>
                    <a:pt x="847" y="1668"/>
                    <a:pt x="1046" y="1568"/>
                    <a:pt x="1145" y="1568"/>
                  </a:cubicBezTo>
                  <a:lnTo>
                    <a:pt x="1046" y="1469"/>
                  </a:lnTo>
                  <a:cubicBezTo>
                    <a:pt x="979" y="1469"/>
                    <a:pt x="769" y="1513"/>
                    <a:pt x="577" y="1513"/>
                  </a:cubicBezTo>
                  <a:cubicBezTo>
                    <a:pt x="481" y="1513"/>
                    <a:pt x="390" y="1502"/>
                    <a:pt x="324" y="1469"/>
                  </a:cubicBezTo>
                  <a:cubicBezTo>
                    <a:pt x="224" y="1469"/>
                    <a:pt x="224" y="747"/>
                    <a:pt x="42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6121876" y="1798522"/>
              <a:ext cx="59389" cy="32263"/>
            </a:xfrm>
            <a:custGeom>
              <a:rect b="b" l="l" r="r" t="t"/>
              <a:pathLst>
                <a:path extrusionOk="0" h="785" w="1445">
                  <a:moveTo>
                    <a:pt x="1" y="1"/>
                  </a:moveTo>
                  <a:cubicBezTo>
                    <a:pt x="1" y="523"/>
                    <a:pt x="337" y="785"/>
                    <a:pt x="685" y="785"/>
                  </a:cubicBezTo>
                  <a:cubicBezTo>
                    <a:pt x="1034" y="785"/>
                    <a:pt x="1395" y="523"/>
                    <a:pt x="1444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5938776" y="2088030"/>
              <a:ext cx="417412" cy="273192"/>
            </a:xfrm>
            <a:custGeom>
              <a:rect b="b" l="l" r="r" t="t"/>
              <a:pathLst>
                <a:path extrusionOk="0" h="6647" w="10156">
                  <a:moveTo>
                    <a:pt x="299" y="1"/>
                  </a:moveTo>
                  <a:lnTo>
                    <a:pt x="0" y="100"/>
                  </a:lnTo>
                  <a:lnTo>
                    <a:pt x="100" y="847"/>
                  </a:lnTo>
                  <a:lnTo>
                    <a:pt x="822" y="5925"/>
                  </a:lnTo>
                  <a:lnTo>
                    <a:pt x="9334" y="6647"/>
                  </a:lnTo>
                  <a:lnTo>
                    <a:pt x="10156" y="225"/>
                  </a:lnTo>
                  <a:lnTo>
                    <a:pt x="9857" y="1"/>
                  </a:lnTo>
                  <a:lnTo>
                    <a:pt x="5078" y="2092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6164867" y="2090455"/>
              <a:ext cx="203445" cy="364886"/>
            </a:xfrm>
            <a:custGeom>
              <a:rect b="b" l="l" r="r" t="t"/>
              <a:pathLst>
                <a:path extrusionOk="0" h="8878" w="4950">
                  <a:moveTo>
                    <a:pt x="4851" y="1"/>
                  </a:moveTo>
                  <a:cubicBezTo>
                    <a:pt x="4823" y="1"/>
                    <a:pt x="4790" y="13"/>
                    <a:pt x="4754" y="41"/>
                  </a:cubicBezTo>
                  <a:lnTo>
                    <a:pt x="0" y="2132"/>
                  </a:lnTo>
                  <a:lnTo>
                    <a:pt x="0" y="8878"/>
                  </a:lnTo>
                  <a:lnTo>
                    <a:pt x="4032" y="6687"/>
                  </a:lnTo>
                  <a:cubicBezTo>
                    <a:pt x="4132" y="6588"/>
                    <a:pt x="4132" y="6588"/>
                    <a:pt x="4132" y="6488"/>
                  </a:cubicBezTo>
                  <a:lnTo>
                    <a:pt x="4879" y="166"/>
                  </a:lnTo>
                  <a:cubicBezTo>
                    <a:pt x="4950" y="77"/>
                    <a:pt x="4919" y="1"/>
                    <a:pt x="4851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5930597" y="2090455"/>
              <a:ext cx="204637" cy="364886"/>
            </a:xfrm>
            <a:custGeom>
              <a:rect b="b" l="l" r="r" t="t"/>
              <a:pathLst>
                <a:path extrusionOk="0" h="8878" w="4979">
                  <a:moveTo>
                    <a:pt x="116" y="1"/>
                  </a:moveTo>
                  <a:cubicBezTo>
                    <a:pt x="51" y="1"/>
                    <a:pt x="0" y="77"/>
                    <a:pt x="0" y="166"/>
                  </a:cubicBezTo>
                  <a:lnTo>
                    <a:pt x="722" y="6488"/>
                  </a:lnTo>
                  <a:cubicBezTo>
                    <a:pt x="722" y="6588"/>
                    <a:pt x="821" y="6588"/>
                    <a:pt x="821" y="6687"/>
                  </a:cubicBezTo>
                  <a:lnTo>
                    <a:pt x="4854" y="8878"/>
                  </a:lnTo>
                  <a:lnTo>
                    <a:pt x="4978" y="2132"/>
                  </a:lnTo>
                  <a:lnTo>
                    <a:pt x="199" y="41"/>
                  </a:lnTo>
                  <a:cubicBezTo>
                    <a:pt x="171" y="13"/>
                    <a:pt x="142" y="1"/>
                    <a:pt x="116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6130055" y="2178080"/>
              <a:ext cx="34853" cy="277261"/>
            </a:xfrm>
            <a:custGeom>
              <a:rect b="b" l="l" r="r" t="t"/>
              <a:pathLst>
                <a:path extrusionOk="0" h="6746" w="848">
                  <a:moveTo>
                    <a:pt x="125" y="0"/>
                  </a:moveTo>
                  <a:lnTo>
                    <a:pt x="1" y="6746"/>
                  </a:lnTo>
                  <a:lnTo>
                    <a:pt x="847" y="674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6186321" y="2131021"/>
              <a:ext cx="153508" cy="140192"/>
            </a:xfrm>
            <a:custGeom>
              <a:rect b="b" l="l" r="r" t="t"/>
              <a:pathLst>
                <a:path extrusionOk="0" h="3411" w="3735">
                  <a:moveTo>
                    <a:pt x="3734" y="0"/>
                  </a:moveTo>
                  <a:lnTo>
                    <a:pt x="1" y="1668"/>
                  </a:lnTo>
                  <a:lnTo>
                    <a:pt x="1" y="3410"/>
                  </a:lnTo>
                  <a:lnTo>
                    <a:pt x="3510" y="1967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6241559" y="2244580"/>
              <a:ext cx="144302" cy="185197"/>
            </a:xfrm>
            <a:custGeom>
              <a:rect b="b" l="l" r="r" t="t"/>
              <a:pathLst>
                <a:path extrusionOk="0" h="4506" w="3511">
                  <a:moveTo>
                    <a:pt x="1407" y="0"/>
                  </a:moveTo>
                  <a:cubicBezTo>
                    <a:pt x="1383" y="0"/>
                    <a:pt x="1362" y="8"/>
                    <a:pt x="1345" y="25"/>
                  </a:cubicBezTo>
                  <a:cubicBezTo>
                    <a:pt x="1245" y="149"/>
                    <a:pt x="2067" y="1270"/>
                    <a:pt x="2166" y="1892"/>
                  </a:cubicBezTo>
                  <a:cubicBezTo>
                    <a:pt x="2067" y="1593"/>
                    <a:pt x="1768" y="1270"/>
                    <a:pt x="1544" y="971"/>
                  </a:cubicBezTo>
                  <a:cubicBezTo>
                    <a:pt x="1270" y="492"/>
                    <a:pt x="976" y="13"/>
                    <a:pt x="852" y="13"/>
                  </a:cubicBezTo>
                  <a:cubicBezTo>
                    <a:pt x="841" y="13"/>
                    <a:pt x="831" y="17"/>
                    <a:pt x="822" y="25"/>
                  </a:cubicBezTo>
                  <a:cubicBezTo>
                    <a:pt x="623" y="149"/>
                    <a:pt x="922" y="871"/>
                    <a:pt x="1146" y="1170"/>
                  </a:cubicBezTo>
                  <a:cubicBezTo>
                    <a:pt x="1345" y="1593"/>
                    <a:pt x="1644" y="1792"/>
                    <a:pt x="1868" y="2215"/>
                  </a:cubicBezTo>
                  <a:cubicBezTo>
                    <a:pt x="1544" y="1892"/>
                    <a:pt x="1345" y="1693"/>
                    <a:pt x="1146" y="1394"/>
                  </a:cubicBezTo>
                  <a:cubicBezTo>
                    <a:pt x="936" y="1091"/>
                    <a:pt x="574" y="439"/>
                    <a:pt x="426" y="439"/>
                  </a:cubicBezTo>
                  <a:cubicBezTo>
                    <a:pt x="416" y="439"/>
                    <a:pt x="407" y="442"/>
                    <a:pt x="399" y="448"/>
                  </a:cubicBezTo>
                  <a:cubicBezTo>
                    <a:pt x="300" y="548"/>
                    <a:pt x="399" y="1170"/>
                    <a:pt x="623" y="1394"/>
                  </a:cubicBezTo>
                  <a:cubicBezTo>
                    <a:pt x="822" y="1792"/>
                    <a:pt x="1021" y="2116"/>
                    <a:pt x="1345" y="2514"/>
                  </a:cubicBezTo>
                  <a:cubicBezTo>
                    <a:pt x="963" y="2334"/>
                    <a:pt x="499" y="1565"/>
                    <a:pt x="266" y="1565"/>
                  </a:cubicBezTo>
                  <a:cubicBezTo>
                    <a:pt x="242" y="1565"/>
                    <a:pt x="219" y="1574"/>
                    <a:pt x="200" y="1593"/>
                  </a:cubicBezTo>
                  <a:cubicBezTo>
                    <a:pt x="1" y="1693"/>
                    <a:pt x="623" y="2514"/>
                    <a:pt x="922" y="2937"/>
                  </a:cubicBezTo>
                  <a:cubicBezTo>
                    <a:pt x="1345" y="3460"/>
                    <a:pt x="1868" y="3983"/>
                    <a:pt x="2390" y="4505"/>
                  </a:cubicBezTo>
                  <a:lnTo>
                    <a:pt x="3511" y="3759"/>
                  </a:lnTo>
                  <a:cubicBezTo>
                    <a:pt x="3511" y="2514"/>
                    <a:pt x="3212" y="1494"/>
                    <a:pt x="2490" y="647"/>
                  </a:cubicBezTo>
                  <a:lnTo>
                    <a:pt x="2490" y="1270"/>
                  </a:lnTo>
                  <a:cubicBezTo>
                    <a:pt x="2285" y="905"/>
                    <a:pt x="1664" y="0"/>
                    <a:pt x="1407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6339788" y="2424598"/>
              <a:ext cx="323334" cy="409274"/>
            </a:xfrm>
            <a:custGeom>
              <a:rect b="b" l="l" r="r" t="t"/>
              <a:pathLst>
                <a:path extrusionOk="0" h="9958" w="7867">
                  <a:moveTo>
                    <a:pt x="100" y="1"/>
                  </a:moveTo>
                  <a:lnTo>
                    <a:pt x="0" y="125"/>
                  </a:lnTo>
                  <a:cubicBezTo>
                    <a:pt x="3834" y="8713"/>
                    <a:pt x="7667" y="9957"/>
                    <a:pt x="7766" y="9957"/>
                  </a:cubicBezTo>
                  <a:lnTo>
                    <a:pt x="7866" y="9858"/>
                  </a:lnTo>
                  <a:cubicBezTo>
                    <a:pt x="7866" y="9858"/>
                    <a:pt x="3933" y="8514"/>
                    <a:pt x="10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6381710" y="2394965"/>
              <a:ext cx="349925" cy="217912"/>
            </a:xfrm>
            <a:custGeom>
              <a:rect b="b" l="l" r="r" t="t"/>
              <a:pathLst>
                <a:path extrusionOk="0" h="5302" w="8514">
                  <a:moveTo>
                    <a:pt x="101" y="0"/>
                  </a:moveTo>
                  <a:lnTo>
                    <a:pt x="1" y="100"/>
                  </a:lnTo>
                  <a:cubicBezTo>
                    <a:pt x="101" y="224"/>
                    <a:pt x="6025" y="2912"/>
                    <a:pt x="8414" y="5302"/>
                  </a:cubicBezTo>
                  <a:lnTo>
                    <a:pt x="8514" y="5078"/>
                  </a:lnTo>
                  <a:cubicBezTo>
                    <a:pt x="6124" y="2813"/>
                    <a:pt x="225" y="0"/>
                    <a:pt x="10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6497325" y="2199535"/>
              <a:ext cx="110518" cy="319224"/>
            </a:xfrm>
            <a:custGeom>
              <a:rect b="b" l="l" r="r" t="t"/>
              <a:pathLst>
                <a:path extrusionOk="0" h="7767" w="2689">
                  <a:moveTo>
                    <a:pt x="200" y="1"/>
                  </a:moveTo>
                  <a:lnTo>
                    <a:pt x="1" y="101"/>
                  </a:lnTo>
                  <a:cubicBezTo>
                    <a:pt x="1245" y="2266"/>
                    <a:pt x="2589" y="7667"/>
                    <a:pt x="2589" y="7767"/>
                  </a:cubicBezTo>
                  <a:lnTo>
                    <a:pt x="2689" y="7667"/>
                  </a:lnTo>
                  <a:cubicBezTo>
                    <a:pt x="2689" y="7667"/>
                    <a:pt x="1444" y="2166"/>
                    <a:pt x="20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5879427" y="2244580"/>
              <a:ext cx="144302" cy="185197"/>
            </a:xfrm>
            <a:custGeom>
              <a:rect b="b" l="l" r="r" t="t"/>
              <a:pathLst>
                <a:path extrusionOk="0" h="4506" w="3511">
                  <a:moveTo>
                    <a:pt x="2104" y="0"/>
                  </a:moveTo>
                  <a:cubicBezTo>
                    <a:pt x="1847" y="0"/>
                    <a:pt x="1226" y="905"/>
                    <a:pt x="1021" y="1270"/>
                  </a:cubicBezTo>
                  <a:lnTo>
                    <a:pt x="1021" y="647"/>
                  </a:lnTo>
                  <a:cubicBezTo>
                    <a:pt x="299" y="1494"/>
                    <a:pt x="0" y="2514"/>
                    <a:pt x="0" y="3759"/>
                  </a:cubicBezTo>
                  <a:lnTo>
                    <a:pt x="1121" y="4505"/>
                  </a:lnTo>
                  <a:cubicBezTo>
                    <a:pt x="1643" y="3983"/>
                    <a:pt x="2166" y="3460"/>
                    <a:pt x="2589" y="2937"/>
                  </a:cubicBezTo>
                  <a:cubicBezTo>
                    <a:pt x="2888" y="2514"/>
                    <a:pt x="3510" y="1693"/>
                    <a:pt x="3311" y="1593"/>
                  </a:cubicBezTo>
                  <a:cubicBezTo>
                    <a:pt x="3292" y="1574"/>
                    <a:pt x="3270" y="1565"/>
                    <a:pt x="3245" y="1565"/>
                  </a:cubicBezTo>
                  <a:cubicBezTo>
                    <a:pt x="3012" y="1565"/>
                    <a:pt x="2548" y="2334"/>
                    <a:pt x="2166" y="2514"/>
                  </a:cubicBezTo>
                  <a:cubicBezTo>
                    <a:pt x="2490" y="2116"/>
                    <a:pt x="2689" y="1792"/>
                    <a:pt x="2987" y="1394"/>
                  </a:cubicBezTo>
                  <a:cubicBezTo>
                    <a:pt x="3112" y="1170"/>
                    <a:pt x="3311" y="548"/>
                    <a:pt x="3112" y="448"/>
                  </a:cubicBezTo>
                  <a:cubicBezTo>
                    <a:pt x="3104" y="442"/>
                    <a:pt x="3095" y="439"/>
                    <a:pt x="3085" y="439"/>
                  </a:cubicBezTo>
                  <a:cubicBezTo>
                    <a:pt x="2938" y="439"/>
                    <a:pt x="2583" y="1091"/>
                    <a:pt x="2490" y="1394"/>
                  </a:cubicBezTo>
                  <a:lnTo>
                    <a:pt x="1643" y="2215"/>
                  </a:lnTo>
                  <a:cubicBezTo>
                    <a:pt x="1867" y="1792"/>
                    <a:pt x="2166" y="1593"/>
                    <a:pt x="2365" y="1170"/>
                  </a:cubicBezTo>
                  <a:cubicBezTo>
                    <a:pt x="2589" y="871"/>
                    <a:pt x="2888" y="149"/>
                    <a:pt x="2689" y="25"/>
                  </a:cubicBezTo>
                  <a:cubicBezTo>
                    <a:pt x="2680" y="17"/>
                    <a:pt x="2671" y="13"/>
                    <a:pt x="2659" y="13"/>
                  </a:cubicBezTo>
                  <a:cubicBezTo>
                    <a:pt x="2535" y="13"/>
                    <a:pt x="2241" y="492"/>
                    <a:pt x="1967" y="971"/>
                  </a:cubicBezTo>
                  <a:cubicBezTo>
                    <a:pt x="1743" y="1270"/>
                    <a:pt x="1444" y="1593"/>
                    <a:pt x="1345" y="1892"/>
                  </a:cubicBezTo>
                  <a:cubicBezTo>
                    <a:pt x="1444" y="1270"/>
                    <a:pt x="2365" y="149"/>
                    <a:pt x="2166" y="25"/>
                  </a:cubicBezTo>
                  <a:cubicBezTo>
                    <a:pt x="2149" y="8"/>
                    <a:pt x="2128" y="0"/>
                    <a:pt x="2104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5602167" y="2424598"/>
              <a:ext cx="323334" cy="409274"/>
            </a:xfrm>
            <a:custGeom>
              <a:rect b="b" l="l" r="r" t="t"/>
              <a:pathLst>
                <a:path extrusionOk="0" h="9958" w="7867">
                  <a:moveTo>
                    <a:pt x="7767" y="1"/>
                  </a:moveTo>
                  <a:cubicBezTo>
                    <a:pt x="3934" y="8514"/>
                    <a:pt x="101" y="9858"/>
                    <a:pt x="1" y="9858"/>
                  </a:cubicBezTo>
                  <a:lnTo>
                    <a:pt x="101" y="9957"/>
                  </a:lnTo>
                  <a:cubicBezTo>
                    <a:pt x="200" y="9957"/>
                    <a:pt x="4033" y="8713"/>
                    <a:pt x="7867" y="125"/>
                  </a:cubicBezTo>
                  <a:lnTo>
                    <a:pt x="7767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5533653" y="2394965"/>
              <a:ext cx="349925" cy="217912"/>
            </a:xfrm>
            <a:custGeom>
              <a:rect b="b" l="l" r="r" t="t"/>
              <a:pathLst>
                <a:path extrusionOk="0" h="5302" w="8514">
                  <a:moveTo>
                    <a:pt x="8413" y="0"/>
                  </a:moveTo>
                  <a:cubicBezTo>
                    <a:pt x="8289" y="0"/>
                    <a:pt x="2390" y="2813"/>
                    <a:pt x="0" y="5078"/>
                  </a:cubicBezTo>
                  <a:lnTo>
                    <a:pt x="100" y="5302"/>
                  </a:lnTo>
                  <a:cubicBezTo>
                    <a:pt x="2489" y="2912"/>
                    <a:pt x="8413" y="224"/>
                    <a:pt x="8513" y="100"/>
                  </a:cubicBezTo>
                  <a:lnTo>
                    <a:pt x="8413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5781198" y="2203645"/>
              <a:ext cx="80885" cy="242490"/>
            </a:xfrm>
            <a:custGeom>
              <a:rect b="b" l="l" r="r" t="t"/>
              <a:pathLst>
                <a:path extrusionOk="0" h="5900" w="1968">
                  <a:moveTo>
                    <a:pt x="1868" y="1"/>
                  </a:moveTo>
                  <a:cubicBezTo>
                    <a:pt x="723" y="2689"/>
                    <a:pt x="1" y="5800"/>
                    <a:pt x="1" y="5900"/>
                  </a:cubicBezTo>
                  <a:lnTo>
                    <a:pt x="200" y="5900"/>
                  </a:lnTo>
                  <a:cubicBezTo>
                    <a:pt x="200" y="5900"/>
                    <a:pt x="822" y="2788"/>
                    <a:pt x="1967" y="100"/>
                  </a:cubicBezTo>
                  <a:lnTo>
                    <a:pt x="1868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5763813" y="3984713"/>
              <a:ext cx="507462" cy="76775"/>
            </a:xfrm>
            <a:custGeom>
              <a:rect b="b" l="l" r="r" t="t"/>
              <a:pathLst>
                <a:path extrusionOk="0" h="1868" w="12347">
                  <a:moveTo>
                    <a:pt x="1" y="1"/>
                  </a:moveTo>
                  <a:lnTo>
                    <a:pt x="1" y="1868"/>
                  </a:lnTo>
                  <a:lnTo>
                    <a:pt x="12347" y="1868"/>
                  </a:lnTo>
                  <a:lnTo>
                    <a:pt x="12347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5823161" y="3984713"/>
              <a:ext cx="25605" cy="76775"/>
            </a:xfrm>
            <a:custGeom>
              <a:rect b="b" l="l" r="r" t="t"/>
              <a:pathLst>
                <a:path extrusionOk="0" h="1868" w="623">
                  <a:moveTo>
                    <a:pt x="0" y="1"/>
                  </a:moveTo>
                  <a:lnTo>
                    <a:pt x="0" y="1868"/>
                  </a:lnTo>
                  <a:lnTo>
                    <a:pt x="623" y="1868"/>
                  </a:lnTo>
                  <a:lnTo>
                    <a:pt x="623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6211926" y="3984713"/>
              <a:ext cx="25605" cy="76775"/>
            </a:xfrm>
            <a:custGeom>
              <a:rect b="b" l="l" r="r" t="t"/>
              <a:pathLst>
                <a:path extrusionOk="0" h="1868" w="623">
                  <a:moveTo>
                    <a:pt x="0" y="1"/>
                  </a:moveTo>
                  <a:lnTo>
                    <a:pt x="0" y="1868"/>
                  </a:lnTo>
                  <a:lnTo>
                    <a:pt x="622" y="1868"/>
                  </a:lnTo>
                  <a:lnTo>
                    <a:pt x="622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5870221" y="3984713"/>
              <a:ext cx="13357" cy="76775"/>
            </a:xfrm>
            <a:custGeom>
              <a:rect b="b" l="l" r="r" t="t"/>
              <a:pathLst>
                <a:path extrusionOk="0" h="1868" w="325">
                  <a:moveTo>
                    <a:pt x="0" y="1"/>
                  </a:moveTo>
                  <a:lnTo>
                    <a:pt x="0" y="1868"/>
                  </a:lnTo>
                  <a:lnTo>
                    <a:pt x="324" y="1868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6271234" y="3882415"/>
              <a:ext cx="204637" cy="179073"/>
            </a:xfrm>
            <a:custGeom>
              <a:rect b="b" l="l" r="r" t="t"/>
              <a:pathLst>
                <a:path extrusionOk="0" h="4357" w="4979">
                  <a:moveTo>
                    <a:pt x="4979" y="1"/>
                  </a:moveTo>
                  <a:lnTo>
                    <a:pt x="1" y="2490"/>
                  </a:lnTo>
                  <a:lnTo>
                    <a:pt x="1" y="4357"/>
                  </a:lnTo>
                  <a:lnTo>
                    <a:pt x="4979" y="1868"/>
                  </a:lnTo>
                  <a:lnTo>
                    <a:pt x="4979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6271234" y="3899801"/>
              <a:ext cx="204637" cy="145330"/>
            </a:xfrm>
            <a:custGeom>
              <a:rect b="b" l="l" r="r" t="t"/>
              <a:pathLst>
                <a:path extrusionOk="0" h="3536" w="4979">
                  <a:moveTo>
                    <a:pt x="4979" y="1"/>
                  </a:moveTo>
                  <a:lnTo>
                    <a:pt x="1" y="2590"/>
                  </a:lnTo>
                  <a:lnTo>
                    <a:pt x="1" y="3535"/>
                  </a:lnTo>
                  <a:lnTo>
                    <a:pt x="4979" y="947"/>
                  </a:lnTo>
                  <a:lnTo>
                    <a:pt x="4979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5763813" y="3882415"/>
              <a:ext cx="712057" cy="102339"/>
            </a:xfrm>
            <a:custGeom>
              <a:rect b="b" l="l" r="r" t="t"/>
              <a:pathLst>
                <a:path extrusionOk="0" h="2490" w="17325">
                  <a:moveTo>
                    <a:pt x="4979" y="1"/>
                  </a:moveTo>
                  <a:lnTo>
                    <a:pt x="1" y="2490"/>
                  </a:lnTo>
                  <a:lnTo>
                    <a:pt x="12347" y="2490"/>
                  </a:lnTo>
                  <a:lnTo>
                    <a:pt x="17325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6164867" y="3899801"/>
              <a:ext cx="234311" cy="68596"/>
            </a:xfrm>
            <a:custGeom>
              <a:rect b="b" l="l" r="r" t="t"/>
              <a:pathLst>
                <a:path extrusionOk="0" h="1669" w="5701">
                  <a:moveTo>
                    <a:pt x="3410" y="1"/>
                  </a:moveTo>
                  <a:lnTo>
                    <a:pt x="0" y="1669"/>
                  </a:lnTo>
                  <a:lnTo>
                    <a:pt x="2265" y="1669"/>
                  </a:lnTo>
                  <a:lnTo>
                    <a:pt x="570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6096312" y="3899801"/>
              <a:ext cx="166784" cy="68596"/>
            </a:xfrm>
            <a:custGeom>
              <a:rect b="b" l="l" r="r" t="t"/>
              <a:pathLst>
                <a:path extrusionOk="0" h="1669" w="4058">
                  <a:moveTo>
                    <a:pt x="3435" y="1"/>
                  </a:moveTo>
                  <a:lnTo>
                    <a:pt x="0" y="1669"/>
                  </a:lnTo>
                  <a:lnTo>
                    <a:pt x="722" y="1669"/>
                  </a:lnTo>
                  <a:lnTo>
                    <a:pt x="4058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6347967" y="3946860"/>
              <a:ext cx="460402" cy="145330"/>
            </a:xfrm>
            <a:custGeom>
              <a:rect b="b" l="l" r="r" t="t"/>
              <a:pathLst>
                <a:path extrusionOk="0" h="3536" w="11202">
                  <a:moveTo>
                    <a:pt x="1" y="1"/>
                  </a:moveTo>
                  <a:lnTo>
                    <a:pt x="1" y="3535"/>
                  </a:lnTo>
                  <a:lnTo>
                    <a:pt x="11202" y="3535"/>
                  </a:lnTo>
                  <a:lnTo>
                    <a:pt x="11202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6753090" y="3946860"/>
              <a:ext cx="21536" cy="145330"/>
            </a:xfrm>
            <a:custGeom>
              <a:rect b="b" l="l" r="r" t="t"/>
              <a:pathLst>
                <a:path extrusionOk="0" h="3536" w="524">
                  <a:moveTo>
                    <a:pt x="0" y="1"/>
                  </a:moveTo>
                  <a:lnTo>
                    <a:pt x="0" y="3535"/>
                  </a:lnTo>
                  <a:lnTo>
                    <a:pt x="523" y="3535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3"/>
            <p:cNvSpPr/>
            <p:nvPr/>
          </p:nvSpPr>
          <p:spPr>
            <a:xfrm>
              <a:off x="6442086" y="3946860"/>
              <a:ext cx="12330" cy="145330"/>
            </a:xfrm>
            <a:custGeom>
              <a:rect b="b" l="l" r="r" t="t"/>
              <a:pathLst>
                <a:path extrusionOk="0" h="3536" w="300">
                  <a:moveTo>
                    <a:pt x="1" y="1"/>
                  </a:moveTo>
                  <a:lnTo>
                    <a:pt x="1" y="3535"/>
                  </a:lnTo>
                  <a:lnTo>
                    <a:pt x="299" y="3535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6808328" y="3852741"/>
              <a:ext cx="187252" cy="239449"/>
            </a:xfrm>
            <a:custGeom>
              <a:rect b="b" l="l" r="r" t="t"/>
              <a:pathLst>
                <a:path extrusionOk="0" h="5826" w="4556">
                  <a:moveTo>
                    <a:pt x="4556" y="1"/>
                  </a:moveTo>
                  <a:lnTo>
                    <a:pt x="1" y="2291"/>
                  </a:lnTo>
                  <a:lnTo>
                    <a:pt x="1" y="5825"/>
                  </a:lnTo>
                  <a:lnTo>
                    <a:pt x="4556" y="3436"/>
                  </a:lnTo>
                  <a:lnTo>
                    <a:pt x="4556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6808328" y="3870167"/>
              <a:ext cx="187252" cy="200527"/>
            </a:xfrm>
            <a:custGeom>
              <a:rect b="b" l="l" r="r" t="t"/>
              <a:pathLst>
                <a:path extrusionOk="0" h="4879" w="4556">
                  <a:moveTo>
                    <a:pt x="4556" y="0"/>
                  </a:moveTo>
                  <a:lnTo>
                    <a:pt x="1" y="2290"/>
                  </a:lnTo>
                  <a:lnTo>
                    <a:pt x="1" y="4879"/>
                  </a:lnTo>
                  <a:lnTo>
                    <a:pt x="4556" y="2589"/>
                  </a:lnTo>
                  <a:lnTo>
                    <a:pt x="4556" y="0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6347967" y="3852741"/>
              <a:ext cx="647613" cy="94160"/>
            </a:xfrm>
            <a:custGeom>
              <a:rect b="b" l="l" r="r" t="t"/>
              <a:pathLst>
                <a:path extrusionOk="0" h="2291" w="15757">
                  <a:moveTo>
                    <a:pt x="4456" y="1"/>
                  </a:moveTo>
                  <a:lnTo>
                    <a:pt x="1" y="2291"/>
                  </a:lnTo>
                  <a:lnTo>
                    <a:pt x="11202" y="2291"/>
                  </a:lnTo>
                  <a:lnTo>
                    <a:pt x="15757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6454375" y="3870167"/>
              <a:ext cx="217953" cy="63458"/>
            </a:xfrm>
            <a:custGeom>
              <a:rect b="b" l="l" r="r" t="t"/>
              <a:pathLst>
                <a:path extrusionOk="0" h="1544" w="5303">
                  <a:moveTo>
                    <a:pt x="3112" y="0"/>
                  </a:moveTo>
                  <a:lnTo>
                    <a:pt x="0" y="1543"/>
                  </a:lnTo>
                  <a:lnTo>
                    <a:pt x="2191" y="1543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5482483" y="4057378"/>
              <a:ext cx="115655" cy="21495"/>
            </a:xfrm>
            <a:custGeom>
              <a:rect b="b" l="l" r="r" t="t"/>
              <a:pathLst>
                <a:path extrusionOk="0" h="523" w="2814">
                  <a:moveTo>
                    <a:pt x="1" y="0"/>
                  </a:moveTo>
                  <a:lnTo>
                    <a:pt x="1" y="523"/>
                  </a:lnTo>
                  <a:lnTo>
                    <a:pt x="2813" y="523"/>
                  </a:lnTo>
                  <a:lnTo>
                    <a:pt x="2813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5439534" y="3882415"/>
              <a:ext cx="200527" cy="184210"/>
            </a:xfrm>
            <a:custGeom>
              <a:rect b="b" l="l" r="r" t="t"/>
              <a:pathLst>
                <a:path extrusionOk="0" h="4482" w="4879">
                  <a:moveTo>
                    <a:pt x="0" y="1"/>
                  </a:moveTo>
                  <a:lnTo>
                    <a:pt x="0" y="3237"/>
                  </a:lnTo>
                  <a:cubicBezTo>
                    <a:pt x="0" y="3958"/>
                    <a:pt x="623" y="4481"/>
                    <a:pt x="1369" y="4481"/>
                  </a:cubicBezTo>
                  <a:lnTo>
                    <a:pt x="3535" y="4481"/>
                  </a:lnTo>
                  <a:cubicBezTo>
                    <a:pt x="4257" y="4481"/>
                    <a:pt x="4879" y="3958"/>
                    <a:pt x="4879" y="3237"/>
                  </a:cubicBezTo>
                  <a:lnTo>
                    <a:pt x="4879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5559217" y="3903911"/>
              <a:ext cx="136123" cy="145289"/>
            </a:xfrm>
            <a:custGeom>
              <a:rect b="b" l="l" r="r" t="t"/>
              <a:pathLst>
                <a:path extrusionOk="0" h="3535" w="3312">
                  <a:moveTo>
                    <a:pt x="2291" y="722"/>
                  </a:moveTo>
                  <a:cubicBezTo>
                    <a:pt x="2390" y="722"/>
                    <a:pt x="2589" y="847"/>
                    <a:pt x="2589" y="1046"/>
                  </a:cubicBezTo>
                  <a:lnTo>
                    <a:pt x="2589" y="2490"/>
                  </a:lnTo>
                  <a:cubicBezTo>
                    <a:pt x="2589" y="2589"/>
                    <a:pt x="2390" y="2813"/>
                    <a:pt x="2291" y="2813"/>
                  </a:cubicBezTo>
                  <a:lnTo>
                    <a:pt x="722" y="2813"/>
                  </a:lnTo>
                  <a:lnTo>
                    <a:pt x="722" y="722"/>
                  </a:lnTo>
                  <a:close/>
                  <a:moveTo>
                    <a:pt x="1" y="0"/>
                  </a:moveTo>
                  <a:lnTo>
                    <a:pt x="1" y="3535"/>
                  </a:lnTo>
                  <a:lnTo>
                    <a:pt x="2291" y="3535"/>
                  </a:lnTo>
                  <a:cubicBezTo>
                    <a:pt x="2813" y="3535"/>
                    <a:pt x="3311" y="3012"/>
                    <a:pt x="3311" y="2490"/>
                  </a:cubicBezTo>
                  <a:lnTo>
                    <a:pt x="3311" y="1046"/>
                  </a:lnTo>
                  <a:cubicBezTo>
                    <a:pt x="3311" y="424"/>
                    <a:pt x="2813" y="0"/>
                    <a:pt x="2291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3"/>
          <p:cNvGrpSpPr/>
          <p:nvPr/>
        </p:nvGrpSpPr>
        <p:grpSpPr>
          <a:xfrm>
            <a:off x="1324425" y="1042313"/>
            <a:ext cx="3340021" cy="1805648"/>
            <a:chOff x="3330945" y="2093498"/>
            <a:chExt cx="445022" cy="322829"/>
          </a:xfrm>
        </p:grpSpPr>
        <p:sp>
          <p:nvSpPr>
            <p:cNvPr id="975" name="Google Shape;975;p33"/>
            <p:cNvSpPr/>
            <p:nvPr/>
          </p:nvSpPr>
          <p:spPr>
            <a:xfrm>
              <a:off x="3330945" y="2093498"/>
              <a:ext cx="85700" cy="322820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6" name="Google Shape;976;p33"/>
            <p:cNvSpPr/>
            <p:nvPr/>
          </p:nvSpPr>
          <p:spPr>
            <a:xfrm>
              <a:off x="3691267" y="2177102"/>
              <a:ext cx="84700" cy="239226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77" name="Google Shape;977;p33"/>
          <p:cNvSpPr txBox="1"/>
          <p:nvPr>
            <p:ph idx="4294967295" type="title"/>
          </p:nvPr>
        </p:nvSpPr>
        <p:spPr>
          <a:xfrm>
            <a:off x="654500" y="3473750"/>
            <a:ext cx="2333700" cy="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Учеников испытывают негативные эмоции из-за оценок </a:t>
            </a:r>
            <a:r>
              <a:rPr baseline="30000" lang="en" sz="12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b="0" sz="120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78" name="Google Shape;978;p33"/>
          <p:cNvSpPr txBox="1"/>
          <p:nvPr/>
        </p:nvSpPr>
        <p:spPr>
          <a:xfrm>
            <a:off x="1181475" y="2847950"/>
            <a:ext cx="1260300" cy="6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accent4"/>
                </a:solidFill>
                <a:latin typeface="Palanquin Dark"/>
                <a:ea typeface="Palanquin Dark"/>
                <a:cs typeface="Palanquin Dark"/>
                <a:sym typeface="Palanquin Dark"/>
              </a:rPr>
              <a:t>79%</a:t>
            </a:r>
            <a:endParaRPr b="1" sz="3100">
              <a:solidFill>
                <a:schemeClr val="accent4"/>
              </a:solidFill>
              <a:latin typeface="Palanquin Dark"/>
              <a:ea typeface="Palanquin Dark"/>
              <a:cs typeface="Palanquin Dark"/>
              <a:sym typeface="Palanquin Dark"/>
            </a:endParaRPr>
          </a:p>
        </p:txBody>
      </p:sp>
      <p:sp>
        <p:nvSpPr>
          <p:cNvPr id="979" name="Google Shape;979;p33"/>
          <p:cNvSpPr txBox="1"/>
          <p:nvPr/>
        </p:nvSpPr>
        <p:spPr>
          <a:xfrm>
            <a:off x="3941850" y="2847950"/>
            <a:ext cx="1260300" cy="6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5"/>
                </a:solidFill>
                <a:latin typeface="Palanquin Dark"/>
                <a:ea typeface="Palanquin Dark"/>
                <a:cs typeface="Palanquin Dark"/>
                <a:sym typeface="Palanquin Dark"/>
              </a:rPr>
              <a:t>5</a:t>
            </a:r>
            <a:r>
              <a:rPr b="1" lang="en" sz="3000">
                <a:solidFill>
                  <a:schemeClr val="accent5"/>
                </a:solidFill>
                <a:latin typeface="Palanquin Dark"/>
                <a:ea typeface="Palanquin Dark"/>
                <a:cs typeface="Palanquin Dark"/>
                <a:sym typeface="Palanquin Dark"/>
              </a:rPr>
              <a:t>7%</a:t>
            </a:r>
            <a:endParaRPr b="1" sz="3000">
              <a:solidFill>
                <a:schemeClr val="accent5"/>
              </a:solidFill>
              <a:latin typeface="Palanquin Dark"/>
              <a:ea typeface="Palanquin Dark"/>
              <a:cs typeface="Palanquin Dark"/>
              <a:sym typeface="Palanquin Dark"/>
            </a:endParaRPr>
          </a:p>
        </p:txBody>
      </p:sp>
      <p:sp>
        <p:nvSpPr>
          <p:cNvPr id="980" name="Google Shape;980;p33"/>
          <p:cNvSpPr txBox="1"/>
          <p:nvPr>
            <p:ph idx="4294967295" type="title"/>
          </p:nvPr>
        </p:nvSpPr>
        <p:spPr>
          <a:xfrm>
            <a:off x="3414867" y="3473750"/>
            <a:ext cx="2333700" cy="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Обеспокоены тестами и экзаменами </a:t>
            </a:r>
            <a:r>
              <a:rPr baseline="30000" lang="en" sz="1200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b="0" sz="1200">
              <a:solidFill>
                <a:schemeClr val="accent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34"/>
          <p:cNvSpPr txBox="1"/>
          <p:nvPr>
            <p:ph type="title"/>
          </p:nvPr>
        </p:nvSpPr>
        <p:spPr>
          <a:xfrm>
            <a:off x="1804225" y="425100"/>
            <a:ext cx="7062600" cy="24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1C232"/>
                </a:solidFill>
                <a:latin typeface="Comfortaa"/>
                <a:ea typeface="Comfortaa"/>
                <a:cs typeface="Comfortaa"/>
                <a:sym typeface="Comfortaa"/>
              </a:rPr>
              <a:t>                    </a:t>
            </a:r>
            <a:r>
              <a:rPr lang="en" sz="2800">
                <a:solidFill>
                  <a:srgbClr val="F1C232"/>
                </a:solidFill>
                <a:latin typeface="Comfortaa"/>
                <a:ea typeface="Comfortaa"/>
                <a:cs typeface="Comfortaa"/>
                <a:sym typeface="Comfortaa"/>
              </a:rPr>
              <a:t>- это решение</a:t>
            </a:r>
            <a:endParaRPr sz="2800">
              <a:solidFill>
                <a:srgbClr val="F1C23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986" name="Google Shape;986;p34"/>
          <p:cNvGrpSpPr/>
          <p:nvPr/>
        </p:nvGrpSpPr>
        <p:grpSpPr>
          <a:xfrm>
            <a:off x="449653" y="2704099"/>
            <a:ext cx="2877256" cy="1756588"/>
            <a:chOff x="1312227" y="2950571"/>
            <a:chExt cx="2662400" cy="1494587"/>
          </a:xfrm>
        </p:grpSpPr>
        <p:sp>
          <p:nvSpPr>
            <p:cNvPr id="987" name="Google Shape;987;p34"/>
            <p:cNvSpPr/>
            <p:nvPr/>
          </p:nvSpPr>
          <p:spPr>
            <a:xfrm>
              <a:off x="1960622" y="4118066"/>
              <a:ext cx="52821" cy="284001"/>
            </a:xfrm>
            <a:custGeom>
              <a:rect b="b" l="l" r="r" t="t"/>
              <a:pathLst>
                <a:path extrusionOk="0" h="12463" w="2318">
                  <a:moveTo>
                    <a:pt x="0" y="0"/>
                  </a:moveTo>
                  <a:lnTo>
                    <a:pt x="0" y="12069"/>
                  </a:lnTo>
                  <a:cubicBezTo>
                    <a:pt x="0" y="12261"/>
                    <a:pt x="193" y="12463"/>
                    <a:pt x="433" y="12463"/>
                  </a:cubicBezTo>
                  <a:lnTo>
                    <a:pt x="1924" y="12463"/>
                  </a:lnTo>
                  <a:cubicBezTo>
                    <a:pt x="2164" y="12463"/>
                    <a:pt x="2318" y="12261"/>
                    <a:pt x="2318" y="12069"/>
                  </a:cubicBezTo>
                  <a:lnTo>
                    <a:pt x="2318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1960622" y="4118066"/>
              <a:ext cx="52821" cy="60273"/>
            </a:xfrm>
            <a:custGeom>
              <a:rect b="b" l="l" r="r" t="t"/>
              <a:pathLst>
                <a:path extrusionOk="0" h="2645" w="2318">
                  <a:moveTo>
                    <a:pt x="0" y="0"/>
                  </a:moveTo>
                  <a:lnTo>
                    <a:pt x="0" y="2645"/>
                  </a:lnTo>
                  <a:lnTo>
                    <a:pt x="2318" y="2645"/>
                  </a:lnTo>
                  <a:lnTo>
                    <a:pt x="2318" y="0"/>
                  </a:lnTo>
                  <a:close/>
                </a:path>
              </a:pathLst>
            </a:custGeom>
            <a:solidFill>
              <a:srgbClr val="2121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1772397" y="4357358"/>
              <a:ext cx="427311" cy="59407"/>
            </a:xfrm>
            <a:custGeom>
              <a:rect b="b" l="l" r="r" t="t"/>
              <a:pathLst>
                <a:path extrusionOk="0" h="2607" w="18752">
                  <a:moveTo>
                    <a:pt x="9376" y="0"/>
                  </a:moveTo>
                  <a:lnTo>
                    <a:pt x="1923" y="519"/>
                  </a:lnTo>
                  <a:cubicBezTo>
                    <a:pt x="846" y="606"/>
                    <a:pt x="0" y="1519"/>
                    <a:pt x="0" y="2606"/>
                  </a:cubicBezTo>
                  <a:lnTo>
                    <a:pt x="18751" y="2606"/>
                  </a:lnTo>
                  <a:cubicBezTo>
                    <a:pt x="18751" y="1519"/>
                    <a:pt x="17915" y="606"/>
                    <a:pt x="16828" y="519"/>
                  </a:cubicBezTo>
                  <a:lnTo>
                    <a:pt x="9376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1938701" y="3900924"/>
              <a:ext cx="96665" cy="244555"/>
            </a:xfrm>
            <a:custGeom>
              <a:rect b="b" l="l" r="r" t="t"/>
              <a:pathLst>
                <a:path extrusionOk="0" h="10732" w="4242">
                  <a:moveTo>
                    <a:pt x="1" y="0"/>
                  </a:moveTo>
                  <a:lnTo>
                    <a:pt x="1" y="9972"/>
                  </a:lnTo>
                  <a:cubicBezTo>
                    <a:pt x="1" y="10376"/>
                    <a:pt x="356" y="10731"/>
                    <a:pt x="760" y="10731"/>
                  </a:cubicBezTo>
                  <a:lnTo>
                    <a:pt x="3482" y="10731"/>
                  </a:lnTo>
                  <a:cubicBezTo>
                    <a:pt x="3886" y="10731"/>
                    <a:pt x="4241" y="10376"/>
                    <a:pt x="4241" y="9972"/>
                  </a:cubicBezTo>
                  <a:lnTo>
                    <a:pt x="4241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1990633" y="3900924"/>
              <a:ext cx="44732" cy="244555"/>
            </a:xfrm>
            <a:custGeom>
              <a:rect b="b" l="l" r="r" t="t"/>
              <a:pathLst>
                <a:path extrusionOk="0" h="10732" w="1963">
                  <a:moveTo>
                    <a:pt x="1" y="0"/>
                  </a:moveTo>
                  <a:lnTo>
                    <a:pt x="1" y="10731"/>
                  </a:lnTo>
                  <a:lnTo>
                    <a:pt x="1203" y="10731"/>
                  </a:lnTo>
                  <a:cubicBezTo>
                    <a:pt x="1607" y="10731"/>
                    <a:pt x="1962" y="10376"/>
                    <a:pt x="1962" y="9972"/>
                  </a:cubicBezTo>
                  <a:lnTo>
                    <a:pt x="1962" y="0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1904747" y="3858835"/>
              <a:ext cx="162612" cy="66631"/>
            </a:xfrm>
            <a:custGeom>
              <a:rect b="b" l="l" r="r" t="t"/>
              <a:pathLst>
                <a:path extrusionOk="0" h="2924" w="7136">
                  <a:moveTo>
                    <a:pt x="0" y="1"/>
                  </a:moveTo>
                  <a:lnTo>
                    <a:pt x="0" y="2049"/>
                  </a:lnTo>
                  <a:cubicBezTo>
                    <a:pt x="0" y="2530"/>
                    <a:pt x="404" y="2924"/>
                    <a:pt x="885" y="2924"/>
                  </a:cubicBezTo>
                  <a:lnTo>
                    <a:pt x="6251" y="2924"/>
                  </a:lnTo>
                  <a:cubicBezTo>
                    <a:pt x="6731" y="2924"/>
                    <a:pt x="7135" y="2530"/>
                    <a:pt x="7135" y="2049"/>
                  </a:cubicBezTo>
                  <a:lnTo>
                    <a:pt x="7135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1843608" y="3624170"/>
              <a:ext cx="86798" cy="211035"/>
            </a:xfrm>
            <a:custGeom>
              <a:rect b="b" l="l" r="r" t="t"/>
              <a:pathLst>
                <a:path extrusionOk="0" h="9261" w="3809">
                  <a:moveTo>
                    <a:pt x="0" y="0"/>
                  </a:moveTo>
                  <a:lnTo>
                    <a:pt x="0" y="9260"/>
                  </a:lnTo>
                  <a:lnTo>
                    <a:pt x="3808" y="9260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1620974" y="3783021"/>
              <a:ext cx="730362" cy="97758"/>
            </a:xfrm>
            <a:custGeom>
              <a:rect b="b" l="l" r="r" t="t"/>
              <a:pathLst>
                <a:path extrusionOk="0" h="4290" w="32051">
                  <a:moveTo>
                    <a:pt x="2164" y="1"/>
                  </a:moveTo>
                  <a:cubicBezTo>
                    <a:pt x="1001" y="1"/>
                    <a:pt x="0" y="962"/>
                    <a:pt x="0" y="2164"/>
                  </a:cubicBezTo>
                  <a:cubicBezTo>
                    <a:pt x="0" y="2770"/>
                    <a:pt x="241" y="3289"/>
                    <a:pt x="635" y="3693"/>
                  </a:cubicBezTo>
                  <a:cubicBezTo>
                    <a:pt x="1039" y="4049"/>
                    <a:pt x="1558" y="4289"/>
                    <a:pt x="2164" y="4289"/>
                  </a:cubicBezTo>
                  <a:lnTo>
                    <a:pt x="29887" y="4289"/>
                  </a:lnTo>
                  <a:cubicBezTo>
                    <a:pt x="31089" y="4289"/>
                    <a:pt x="32051" y="3328"/>
                    <a:pt x="32051" y="2164"/>
                  </a:cubicBezTo>
                  <a:cubicBezTo>
                    <a:pt x="32051" y="1568"/>
                    <a:pt x="31810" y="1001"/>
                    <a:pt x="31406" y="645"/>
                  </a:cubicBezTo>
                  <a:cubicBezTo>
                    <a:pt x="31012" y="241"/>
                    <a:pt x="30483" y="1"/>
                    <a:pt x="2988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2024382" y="3294594"/>
              <a:ext cx="158009" cy="275273"/>
            </a:xfrm>
            <a:custGeom>
              <a:rect b="b" l="l" r="r" t="t"/>
              <a:pathLst>
                <a:path extrusionOk="0" h="12080" w="6934">
                  <a:moveTo>
                    <a:pt x="2289" y="1"/>
                  </a:moveTo>
                  <a:cubicBezTo>
                    <a:pt x="2289" y="1"/>
                    <a:pt x="606" y="2683"/>
                    <a:pt x="279" y="4289"/>
                  </a:cubicBezTo>
                  <a:cubicBezTo>
                    <a:pt x="1" y="5934"/>
                    <a:pt x="1001" y="8415"/>
                    <a:pt x="2530" y="10501"/>
                  </a:cubicBezTo>
                  <a:cubicBezTo>
                    <a:pt x="3562" y="11852"/>
                    <a:pt x="4370" y="12080"/>
                    <a:pt x="4798" y="12080"/>
                  </a:cubicBezTo>
                  <a:cubicBezTo>
                    <a:pt x="5016" y="12080"/>
                    <a:pt x="5136" y="12021"/>
                    <a:pt x="5136" y="12021"/>
                  </a:cubicBezTo>
                  <a:cubicBezTo>
                    <a:pt x="5136" y="12021"/>
                    <a:pt x="6934" y="9020"/>
                    <a:pt x="6251" y="7414"/>
                  </a:cubicBezTo>
                  <a:cubicBezTo>
                    <a:pt x="5616" y="5770"/>
                    <a:pt x="2289" y="1"/>
                    <a:pt x="2289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2103044" y="3334700"/>
              <a:ext cx="112228" cy="234415"/>
            </a:xfrm>
            <a:custGeom>
              <a:rect b="b" l="l" r="r" t="t"/>
              <a:pathLst>
                <a:path extrusionOk="0" h="10287" w="4925">
                  <a:moveTo>
                    <a:pt x="3847" y="0"/>
                  </a:moveTo>
                  <a:lnTo>
                    <a:pt x="1924" y="1087"/>
                  </a:lnTo>
                  <a:cubicBezTo>
                    <a:pt x="1924" y="1087"/>
                    <a:pt x="2039" y="3847"/>
                    <a:pt x="1799" y="4731"/>
                  </a:cubicBezTo>
                  <a:cubicBezTo>
                    <a:pt x="1559" y="5616"/>
                    <a:pt x="837" y="6780"/>
                    <a:pt x="674" y="7414"/>
                  </a:cubicBezTo>
                  <a:cubicBezTo>
                    <a:pt x="482" y="8058"/>
                    <a:pt x="1" y="10097"/>
                    <a:pt x="1684" y="10261"/>
                  </a:cubicBezTo>
                  <a:cubicBezTo>
                    <a:pt x="1831" y="10278"/>
                    <a:pt x="1972" y="10286"/>
                    <a:pt x="2107" y="10286"/>
                  </a:cubicBezTo>
                  <a:cubicBezTo>
                    <a:pt x="3545" y="10286"/>
                    <a:pt x="4273" y="9352"/>
                    <a:pt x="4607" y="8578"/>
                  </a:cubicBezTo>
                  <a:cubicBezTo>
                    <a:pt x="4924" y="7741"/>
                    <a:pt x="4847" y="5337"/>
                    <a:pt x="4684" y="3895"/>
                  </a:cubicBezTo>
                  <a:cubicBezTo>
                    <a:pt x="4520" y="2452"/>
                    <a:pt x="3847" y="0"/>
                    <a:pt x="3847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2096481" y="3295893"/>
              <a:ext cx="106076" cy="74424"/>
            </a:xfrm>
            <a:custGeom>
              <a:rect b="b" l="l" r="r" t="t"/>
              <a:pathLst>
                <a:path extrusionOk="0" h="3266" w="4655">
                  <a:moveTo>
                    <a:pt x="2232" y="0"/>
                  </a:moveTo>
                  <a:cubicBezTo>
                    <a:pt x="2174" y="0"/>
                    <a:pt x="2124" y="7"/>
                    <a:pt x="2087" y="20"/>
                  </a:cubicBezTo>
                  <a:cubicBezTo>
                    <a:pt x="1770" y="145"/>
                    <a:pt x="1606" y="463"/>
                    <a:pt x="1770" y="1146"/>
                  </a:cubicBezTo>
                  <a:cubicBezTo>
                    <a:pt x="2087" y="1703"/>
                    <a:pt x="2164" y="2184"/>
                    <a:pt x="1847" y="2271"/>
                  </a:cubicBezTo>
                  <a:cubicBezTo>
                    <a:pt x="1827" y="2276"/>
                    <a:pt x="1807" y="2278"/>
                    <a:pt x="1784" y="2278"/>
                  </a:cubicBezTo>
                  <a:cubicBezTo>
                    <a:pt x="1485" y="2278"/>
                    <a:pt x="937" y="1828"/>
                    <a:pt x="606" y="1828"/>
                  </a:cubicBezTo>
                  <a:cubicBezTo>
                    <a:pt x="327" y="1828"/>
                    <a:pt x="0" y="2107"/>
                    <a:pt x="125" y="2271"/>
                  </a:cubicBezTo>
                  <a:cubicBezTo>
                    <a:pt x="202" y="2348"/>
                    <a:pt x="404" y="2386"/>
                    <a:pt x="645" y="2424"/>
                  </a:cubicBezTo>
                  <a:cubicBezTo>
                    <a:pt x="1125" y="2588"/>
                    <a:pt x="1731" y="3030"/>
                    <a:pt x="1923" y="3146"/>
                  </a:cubicBezTo>
                  <a:cubicBezTo>
                    <a:pt x="2173" y="3238"/>
                    <a:pt x="2358" y="3266"/>
                    <a:pt x="2508" y="3266"/>
                  </a:cubicBezTo>
                  <a:cubicBezTo>
                    <a:pt x="2625" y="3266"/>
                    <a:pt x="2720" y="3249"/>
                    <a:pt x="2808" y="3232"/>
                  </a:cubicBezTo>
                  <a:cubicBezTo>
                    <a:pt x="3087" y="3107"/>
                    <a:pt x="3289" y="3030"/>
                    <a:pt x="3654" y="2992"/>
                  </a:cubicBezTo>
                  <a:cubicBezTo>
                    <a:pt x="3808" y="2953"/>
                    <a:pt x="4049" y="2953"/>
                    <a:pt x="4212" y="2790"/>
                  </a:cubicBezTo>
                  <a:cubicBezTo>
                    <a:pt x="4654" y="2386"/>
                    <a:pt x="4087" y="1107"/>
                    <a:pt x="3847" y="703"/>
                  </a:cubicBezTo>
                  <a:cubicBezTo>
                    <a:pt x="3601" y="356"/>
                    <a:pt x="2667" y="0"/>
                    <a:pt x="223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2109402" y="3284454"/>
              <a:ext cx="78480" cy="59065"/>
            </a:xfrm>
            <a:custGeom>
              <a:rect b="b" l="l" r="r" t="t"/>
              <a:pathLst>
                <a:path extrusionOk="0" h="2592" w="3444">
                  <a:moveTo>
                    <a:pt x="778" y="0"/>
                  </a:moveTo>
                  <a:cubicBezTo>
                    <a:pt x="719" y="0"/>
                    <a:pt x="658" y="13"/>
                    <a:pt x="597" y="42"/>
                  </a:cubicBezTo>
                  <a:cubicBezTo>
                    <a:pt x="318" y="205"/>
                    <a:pt x="1" y="1849"/>
                    <a:pt x="154" y="2167"/>
                  </a:cubicBezTo>
                  <a:cubicBezTo>
                    <a:pt x="203" y="2205"/>
                    <a:pt x="203" y="2253"/>
                    <a:pt x="241" y="2292"/>
                  </a:cubicBezTo>
                  <a:cubicBezTo>
                    <a:pt x="284" y="2335"/>
                    <a:pt x="343" y="2354"/>
                    <a:pt x="408" y="2354"/>
                  </a:cubicBezTo>
                  <a:cubicBezTo>
                    <a:pt x="579" y="2354"/>
                    <a:pt x="792" y="2225"/>
                    <a:pt x="876" y="2051"/>
                  </a:cubicBezTo>
                  <a:cubicBezTo>
                    <a:pt x="1003" y="2220"/>
                    <a:pt x="1131" y="2310"/>
                    <a:pt x="1241" y="2310"/>
                  </a:cubicBezTo>
                  <a:cubicBezTo>
                    <a:pt x="1339" y="2310"/>
                    <a:pt x="1423" y="2239"/>
                    <a:pt x="1481" y="2090"/>
                  </a:cubicBezTo>
                  <a:cubicBezTo>
                    <a:pt x="1597" y="1811"/>
                    <a:pt x="1520" y="1609"/>
                    <a:pt x="1683" y="1167"/>
                  </a:cubicBezTo>
                  <a:cubicBezTo>
                    <a:pt x="1817" y="714"/>
                    <a:pt x="1900" y="685"/>
                    <a:pt x="1920" y="685"/>
                  </a:cubicBezTo>
                  <a:cubicBezTo>
                    <a:pt x="1922" y="685"/>
                    <a:pt x="1924" y="686"/>
                    <a:pt x="1924" y="686"/>
                  </a:cubicBezTo>
                  <a:cubicBezTo>
                    <a:pt x="1924" y="686"/>
                    <a:pt x="1645" y="2013"/>
                    <a:pt x="1837" y="2253"/>
                  </a:cubicBezTo>
                  <a:cubicBezTo>
                    <a:pt x="1885" y="2292"/>
                    <a:pt x="1924" y="2330"/>
                    <a:pt x="1962" y="2369"/>
                  </a:cubicBezTo>
                  <a:cubicBezTo>
                    <a:pt x="1985" y="2380"/>
                    <a:pt x="2011" y="2385"/>
                    <a:pt x="2039" y="2385"/>
                  </a:cubicBezTo>
                  <a:cubicBezTo>
                    <a:pt x="2105" y="2385"/>
                    <a:pt x="2175" y="2357"/>
                    <a:pt x="2203" y="2330"/>
                  </a:cubicBezTo>
                  <a:lnTo>
                    <a:pt x="2241" y="2292"/>
                  </a:lnTo>
                  <a:cubicBezTo>
                    <a:pt x="2241" y="2292"/>
                    <a:pt x="2270" y="2592"/>
                    <a:pt x="2495" y="2592"/>
                  </a:cubicBezTo>
                  <a:cubicBezTo>
                    <a:pt x="2528" y="2592"/>
                    <a:pt x="2565" y="2585"/>
                    <a:pt x="2607" y="2571"/>
                  </a:cubicBezTo>
                  <a:cubicBezTo>
                    <a:pt x="2962" y="2407"/>
                    <a:pt x="3443" y="1128"/>
                    <a:pt x="3280" y="926"/>
                  </a:cubicBezTo>
                  <a:cubicBezTo>
                    <a:pt x="3168" y="780"/>
                    <a:pt x="2926" y="760"/>
                    <a:pt x="2800" y="760"/>
                  </a:cubicBezTo>
                  <a:cubicBezTo>
                    <a:pt x="2753" y="760"/>
                    <a:pt x="2722" y="763"/>
                    <a:pt x="2722" y="763"/>
                  </a:cubicBezTo>
                  <a:cubicBezTo>
                    <a:pt x="2722" y="763"/>
                    <a:pt x="2500" y="399"/>
                    <a:pt x="2190" y="399"/>
                  </a:cubicBezTo>
                  <a:cubicBezTo>
                    <a:pt x="2130" y="399"/>
                    <a:pt x="2066" y="413"/>
                    <a:pt x="2001" y="446"/>
                  </a:cubicBezTo>
                  <a:cubicBezTo>
                    <a:pt x="1829" y="294"/>
                    <a:pt x="1673" y="251"/>
                    <a:pt x="1550" y="251"/>
                  </a:cubicBezTo>
                  <a:cubicBezTo>
                    <a:pt x="1384" y="251"/>
                    <a:pt x="1280" y="330"/>
                    <a:pt x="1280" y="330"/>
                  </a:cubicBezTo>
                  <a:cubicBezTo>
                    <a:pt x="1280" y="330"/>
                    <a:pt x="1203" y="167"/>
                    <a:pt x="1039" y="90"/>
                  </a:cubicBezTo>
                  <a:cubicBezTo>
                    <a:pt x="967" y="36"/>
                    <a:pt x="876" y="0"/>
                    <a:pt x="778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280969" y="4099882"/>
              <a:ext cx="356100" cy="262102"/>
            </a:xfrm>
            <a:custGeom>
              <a:rect b="b" l="l" r="r" t="t"/>
              <a:pathLst>
                <a:path extrusionOk="0" h="11502" w="15627">
                  <a:moveTo>
                    <a:pt x="5290" y="0"/>
                  </a:moveTo>
                  <a:lnTo>
                    <a:pt x="1" y="1000"/>
                  </a:lnTo>
                  <a:cubicBezTo>
                    <a:pt x="1" y="1000"/>
                    <a:pt x="559" y="1924"/>
                    <a:pt x="1241" y="3202"/>
                  </a:cubicBezTo>
                  <a:cubicBezTo>
                    <a:pt x="1328" y="3404"/>
                    <a:pt x="1405" y="3568"/>
                    <a:pt x="1520" y="3770"/>
                  </a:cubicBezTo>
                  <a:cubicBezTo>
                    <a:pt x="2088" y="4808"/>
                    <a:pt x="2684" y="6049"/>
                    <a:pt x="3203" y="7174"/>
                  </a:cubicBezTo>
                  <a:cubicBezTo>
                    <a:pt x="3809" y="9212"/>
                    <a:pt x="3645" y="9895"/>
                    <a:pt x="4530" y="11501"/>
                  </a:cubicBezTo>
                  <a:lnTo>
                    <a:pt x="15627" y="9376"/>
                  </a:lnTo>
                  <a:cubicBezTo>
                    <a:pt x="15627" y="9376"/>
                    <a:pt x="14502" y="8059"/>
                    <a:pt x="12906" y="7655"/>
                  </a:cubicBezTo>
                  <a:cubicBezTo>
                    <a:pt x="12021" y="7453"/>
                    <a:pt x="10742" y="7289"/>
                    <a:pt x="9655" y="7135"/>
                  </a:cubicBezTo>
                  <a:cubicBezTo>
                    <a:pt x="8540" y="7010"/>
                    <a:pt x="7530" y="6212"/>
                    <a:pt x="7136" y="5212"/>
                  </a:cubicBezTo>
                  <a:cubicBezTo>
                    <a:pt x="6857" y="4404"/>
                    <a:pt x="6492" y="3366"/>
                    <a:pt x="6174" y="2443"/>
                  </a:cubicBezTo>
                  <a:cubicBezTo>
                    <a:pt x="5694" y="1125"/>
                    <a:pt x="5290" y="0"/>
                    <a:pt x="5290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2310114" y="4177450"/>
              <a:ext cx="335295" cy="188248"/>
            </a:xfrm>
            <a:custGeom>
              <a:rect b="b" l="l" r="r" t="t"/>
              <a:pathLst>
                <a:path extrusionOk="0" h="8261" w="14714">
                  <a:moveTo>
                    <a:pt x="5578" y="0"/>
                  </a:moveTo>
                  <a:lnTo>
                    <a:pt x="3809" y="366"/>
                  </a:lnTo>
                  <a:lnTo>
                    <a:pt x="1" y="1164"/>
                  </a:lnTo>
                  <a:lnTo>
                    <a:pt x="1530" y="3606"/>
                  </a:lnTo>
                  <a:cubicBezTo>
                    <a:pt x="1530" y="3606"/>
                    <a:pt x="1886" y="5251"/>
                    <a:pt x="2011" y="5770"/>
                  </a:cubicBezTo>
                  <a:cubicBezTo>
                    <a:pt x="2088" y="6049"/>
                    <a:pt x="2328" y="6655"/>
                    <a:pt x="2568" y="7212"/>
                  </a:cubicBezTo>
                  <a:cubicBezTo>
                    <a:pt x="2770" y="7780"/>
                    <a:pt x="3011" y="8261"/>
                    <a:pt x="3011" y="8261"/>
                  </a:cubicBezTo>
                  <a:lnTo>
                    <a:pt x="14713" y="6010"/>
                  </a:lnTo>
                  <a:cubicBezTo>
                    <a:pt x="14713" y="6010"/>
                    <a:pt x="14550" y="5808"/>
                    <a:pt x="13829" y="5087"/>
                  </a:cubicBezTo>
                  <a:cubicBezTo>
                    <a:pt x="13665" y="4933"/>
                    <a:pt x="13550" y="4808"/>
                    <a:pt x="13348" y="4655"/>
                  </a:cubicBezTo>
                  <a:cubicBezTo>
                    <a:pt x="12425" y="3808"/>
                    <a:pt x="9425" y="3529"/>
                    <a:pt x="7896" y="3212"/>
                  </a:cubicBezTo>
                  <a:cubicBezTo>
                    <a:pt x="7540" y="3087"/>
                    <a:pt x="7261" y="3010"/>
                    <a:pt x="7098" y="2885"/>
                  </a:cubicBezTo>
                  <a:cubicBezTo>
                    <a:pt x="6415" y="2366"/>
                    <a:pt x="5578" y="0"/>
                    <a:pt x="5578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2458028" y="4250644"/>
              <a:ext cx="187382" cy="97531"/>
            </a:xfrm>
            <a:custGeom>
              <a:rect b="b" l="l" r="r" t="t"/>
              <a:pathLst>
                <a:path extrusionOk="0" h="4280" w="8223">
                  <a:moveTo>
                    <a:pt x="1405" y="0"/>
                  </a:moveTo>
                  <a:cubicBezTo>
                    <a:pt x="722" y="760"/>
                    <a:pt x="1" y="2164"/>
                    <a:pt x="530" y="4279"/>
                  </a:cubicBezTo>
                  <a:lnTo>
                    <a:pt x="8222" y="2798"/>
                  </a:lnTo>
                  <a:cubicBezTo>
                    <a:pt x="8222" y="2798"/>
                    <a:pt x="8059" y="2596"/>
                    <a:pt x="7338" y="1875"/>
                  </a:cubicBezTo>
                  <a:cubicBezTo>
                    <a:pt x="7174" y="1721"/>
                    <a:pt x="7059" y="1596"/>
                    <a:pt x="6857" y="1443"/>
                  </a:cubicBezTo>
                  <a:cubicBezTo>
                    <a:pt x="5934" y="596"/>
                    <a:pt x="2934" y="317"/>
                    <a:pt x="1405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2368632" y="4293370"/>
              <a:ext cx="276777" cy="72328"/>
            </a:xfrm>
            <a:custGeom>
              <a:rect b="b" l="l" r="r" t="t"/>
              <a:pathLst>
                <a:path extrusionOk="0" h="3174" w="12146">
                  <a:moveTo>
                    <a:pt x="11261" y="0"/>
                  </a:moveTo>
                  <a:lnTo>
                    <a:pt x="0" y="2125"/>
                  </a:lnTo>
                  <a:cubicBezTo>
                    <a:pt x="202" y="2693"/>
                    <a:pt x="443" y="3174"/>
                    <a:pt x="443" y="3174"/>
                  </a:cubicBezTo>
                  <a:lnTo>
                    <a:pt x="12145" y="923"/>
                  </a:lnTo>
                  <a:cubicBezTo>
                    <a:pt x="12145" y="923"/>
                    <a:pt x="11982" y="721"/>
                    <a:pt x="1126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1882712" y="3678814"/>
              <a:ext cx="517937" cy="470380"/>
            </a:xfrm>
            <a:custGeom>
              <a:rect b="b" l="l" r="r" t="t"/>
              <a:pathLst>
                <a:path extrusionOk="0" h="20642" w="22729">
                  <a:moveTo>
                    <a:pt x="6841" y="1"/>
                  </a:moveTo>
                  <a:cubicBezTo>
                    <a:pt x="3716" y="1"/>
                    <a:pt x="1" y="1447"/>
                    <a:pt x="486" y="2497"/>
                  </a:cubicBezTo>
                  <a:cubicBezTo>
                    <a:pt x="1092" y="3775"/>
                    <a:pt x="14074" y="9785"/>
                    <a:pt x="14074" y="9785"/>
                  </a:cubicBezTo>
                  <a:lnTo>
                    <a:pt x="18036" y="20642"/>
                  </a:lnTo>
                  <a:lnTo>
                    <a:pt x="22728" y="19325"/>
                  </a:lnTo>
                  <a:cubicBezTo>
                    <a:pt x="22728" y="19325"/>
                    <a:pt x="21690" y="7381"/>
                    <a:pt x="19045" y="4901"/>
                  </a:cubicBezTo>
                  <a:cubicBezTo>
                    <a:pt x="16401" y="2410"/>
                    <a:pt x="8824" y="246"/>
                    <a:pt x="8824" y="246"/>
                  </a:cubicBezTo>
                  <a:cubicBezTo>
                    <a:pt x="8231" y="75"/>
                    <a:pt x="7551" y="1"/>
                    <a:pt x="6841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2259936" y="4061530"/>
              <a:ext cx="167215" cy="107830"/>
            </a:xfrm>
            <a:custGeom>
              <a:rect b="b" l="l" r="r" t="t"/>
              <a:pathLst>
                <a:path extrusionOk="0" h="4732" w="7338">
                  <a:moveTo>
                    <a:pt x="6694" y="1"/>
                  </a:moveTo>
                  <a:cubicBezTo>
                    <a:pt x="6694" y="1"/>
                    <a:pt x="443" y="1683"/>
                    <a:pt x="1" y="2164"/>
                  </a:cubicBezTo>
                  <a:cubicBezTo>
                    <a:pt x="1" y="2164"/>
                    <a:pt x="924" y="4366"/>
                    <a:pt x="1405" y="4732"/>
                  </a:cubicBezTo>
                  <a:cubicBezTo>
                    <a:pt x="4366" y="3808"/>
                    <a:pt x="7338" y="2443"/>
                    <a:pt x="7338" y="2443"/>
                  </a:cubicBezTo>
                  <a:lnTo>
                    <a:pt x="669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4"/>
            <p:cNvSpPr/>
            <p:nvPr/>
          </p:nvSpPr>
          <p:spPr>
            <a:xfrm>
              <a:off x="1969600" y="4157511"/>
              <a:ext cx="261213" cy="254650"/>
            </a:xfrm>
            <a:custGeom>
              <a:rect b="b" l="l" r="r" t="t"/>
              <a:pathLst>
                <a:path extrusionOk="0" h="11175" w="11463">
                  <a:moveTo>
                    <a:pt x="328" y="0"/>
                  </a:moveTo>
                  <a:cubicBezTo>
                    <a:pt x="328" y="0"/>
                    <a:pt x="443" y="1000"/>
                    <a:pt x="520" y="2404"/>
                  </a:cubicBezTo>
                  <a:cubicBezTo>
                    <a:pt x="645" y="3645"/>
                    <a:pt x="722" y="5241"/>
                    <a:pt x="722" y="6645"/>
                  </a:cubicBezTo>
                  <a:cubicBezTo>
                    <a:pt x="443" y="8770"/>
                    <a:pt x="1" y="9414"/>
                    <a:pt x="164" y="11174"/>
                  </a:cubicBezTo>
                  <a:lnTo>
                    <a:pt x="11463" y="11174"/>
                  </a:lnTo>
                  <a:cubicBezTo>
                    <a:pt x="11463" y="11174"/>
                    <a:pt x="10944" y="9655"/>
                    <a:pt x="9617" y="8934"/>
                  </a:cubicBezTo>
                  <a:cubicBezTo>
                    <a:pt x="8895" y="8568"/>
                    <a:pt x="7732" y="8174"/>
                    <a:pt x="6770" y="7847"/>
                  </a:cubicBezTo>
                  <a:cubicBezTo>
                    <a:pt x="5809" y="7491"/>
                    <a:pt x="5174" y="6530"/>
                    <a:pt x="5251" y="5481"/>
                  </a:cubicBezTo>
                  <a:cubicBezTo>
                    <a:pt x="5328" y="4606"/>
                    <a:pt x="5414" y="3558"/>
                    <a:pt x="5491" y="2558"/>
                  </a:cubicBezTo>
                  <a:cubicBezTo>
                    <a:pt x="5616" y="1202"/>
                    <a:pt x="5693" y="0"/>
                    <a:pt x="5693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4"/>
            <p:cNvSpPr/>
            <p:nvPr/>
          </p:nvSpPr>
          <p:spPr>
            <a:xfrm>
              <a:off x="1966980" y="4240549"/>
              <a:ext cx="271080" cy="173367"/>
            </a:xfrm>
            <a:custGeom>
              <a:rect b="b" l="l" r="r" t="t"/>
              <a:pathLst>
                <a:path extrusionOk="0" h="7608" w="11896">
                  <a:moveTo>
                    <a:pt x="5847" y="1"/>
                  </a:moveTo>
                  <a:lnTo>
                    <a:pt x="4049" y="39"/>
                  </a:lnTo>
                  <a:lnTo>
                    <a:pt x="116" y="78"/>
                  </a:lnTo>
                  <a:lnTo>
                    <a:pt x="519" y="2799"/>
                  </a:lnTo>
                  <a:cubicBezTo>
                    <a:pt x="519" y="2799"/>
                    <a:pt x="202" y="4443"/>
                    <a:pt x="77" y="5011"/>
                  </a:cubicBezTo>
                  <a:cubicBezTo>
                    <a:pt x="39" y="5290"/>
                    <a:pt x="0" y="5924"/>
                    <a:pt x="0" y="6530"/>
                  </a:cubicBezTo>
                  <a:lnTo>
                    <a:pt x="0" y="7607"/>
                  </a:lnTo>
                  <a:lnTo>
                    <a:pt x="11895" y="7607"/>
                  </a:lnTo>
                  <a:cubicBezTo>
                    <a:pt x="11895" y="7607"/>
                    <a:pt x="11857" y="7367"/>
                    <a:pt x="11453" y="6530"/>
                  </a:cubicBezTo>
                  <a:cubicBezTo>
                    <a:pt x="11376" y="6367"/>
                    <a:pt x="11299" y="6213"/>
                    <a:pt x="11212" y="6011"/>
                  </a:cubicBezTo>
                  <a:cubicBezTo>
                    <a:pt x="10693" y="5011"/>
                    <a:pt x="7972" y="4203"/>
                    <a:pt x="6693" y="3568"/>
                  </a:cubicBezTo>
                  <a:cubicBezTo>
                    <a:pt x="6366" y="3405"/>
                    <a:pt x="6164" y="3280"/>
                    <a:pt x="6087" y="3126"/>
                  </a:cubicBezTo>
                  <a:cubicBezTo>
                    <a:pt x="5683" y="2482"/>
                    <a:pt x="5847" y="1"/>
                    <a:pt x="5847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2060090" y="4321855"/>
              <a:ext cx="177970" cy="92061"/>
            </a:xfrm>
            <a:custGeom>
              <a:rect b="b" l="l" r="r" t="t"/>
              <a:pathLst>
                <a:path extrusionOk="0" h="4040" w="7810">
                  <a:moveTo>
                    <a:pt x="2607" y="0"/>
                  </a:moveTo>
                  <a:cubicBezTo>
                    <a:pt x="1645" y="635"/>
                    <a:pt x="357" y="1875"/>
                    <a:pt x="1" y="4039"/>
                  </a:cubicBezTo>
                  <a:lnTo>
                    <a:pt x="7809" y="4039"/>
                  </a:lnTo>
                  <a:cubicBezTo>
                    <a:pt x="7809" y="4039"/>
                    <a:pt x="7771" y="3799"/>
                    <a:pt x="7367" y="2962"/>
                  </a:cubicBezTo>
                  <a:cubicBezTo>
                    <a:pt x="7290" y="2799"/>
                    <a:pt x="7213" y="2645"/>
                    <a:pt x="7126" y="2443"/>
                  </a:cubicBezTo>
                  <a:cubicBezTo>
                    <a:pt x="6607" y="1443"/>
                    <a:pt x="3886" y="635"/>
                    <a:pt x="260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1966980" y="4389351"/>
              <a:ext cx="271080" cy="24565"/>
            </a:xfrm>
            <a:custGeom>
              <a:rect b="b" l="l" r="r" t="t"/>
              <a:pathLst>
                <a:path extrusionOk="0" h="1078" w="11896">
                  <a:moveTo>
                    <a:pt x="0" y="0"/>
                  </a:moveTo>
                  <a:lnTo>
                    <a:pt x="0" y="1077"/>
                  </a:lnTo>
                  <a:lnTo>
                    <a:pt x="11895" y="1077"/>
                  </a:lnTo>
                  <a:cubicBezTo>
                    <a:pt x="11895" y="1077"/>
                    <a:pt x="11857" y="837"/>
                    <a:pt x="1145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1747855" y="3712676"/>
              <a:ext cx="407144" cy="459988"/>
            </a:xfrm>
            <a:custGeom>
              <a:rect b="b" l="l" r="r" t="t"/>
              <a:pathLst>
                <a:path extrusionOk="0" h="20186" w="17867">
                  <a:moveTo>
                    <a:pt x="9530" y="1"/>
                  </a:moveTo>
                  <a:cubicBezTo>
                    <a:pt x="8376" y="1"/>
                    <a:pt x="6645" y="1"/>
                    <a:pt x="4962" y="164"/>
                  </a:cubicBezTo>
                  <a:cubicBezTo>
                    <a:pt x="4722" y="203"/>
                    <a:pt x="4481" y="203"/>
                    <a:pt x="4202" y="241"/>
                  </a:cubicBezTo>
                  <a:cubicBezTo>
                    <a:pt x="2481" y="482"/>
                    <a:pt x="923" y="924"/>
                    <a:pt x="241" y="1770"/>
                  </a:cubicBezTo>
                  <a:cubicBezTo>
                    <a:pt x="241" y="1770"/>
                    <a:pt x="0" y="4174"/>
                    <a:pt x="154" y="4770"/>
                  </a:cubicBezTo>
                  <a:cubicBezTo>
                    <a:pt x="356" y="5376"/>
                    <a:pt x="721" y="6097"/>
                    <a:pt x="1721" y="6251"/>
                  </a:cubicBezTo>
                  <a:cubicBezTo>
                    <a:pt x="2721" y="6376"/>
                    <a:pt x="9616" y="6415"/>
                    <a:pt x="9616" y="6415"/>
                  </a:cubicBezTo>
                  <a:lnTo>
                    <a:pt x="10097" y="19916"/>
                  </a:lnTo>
                  <a:cubicBezTo>
                    <a:pt x="10097" y="19916"/>
                    <a:pt x="10414" y="20002"/>
                    <a:pt x="10895" y="20079"/>
                  </a:cubicBezTo>
                  <a:cubicBezTo>
                    <a:pt x="11020" y="20079"/>
                    <a:pt x="11136" y="20079"/>
                    <a:pt x="11299" y="20118"/>
                  </a:cubicBezTo>
                  <a:cubicBezTo>
                    <a:pt x="11745" y="20151"/>
                    <a:pt x="12296" y="20185"/>
                    <a:pt x="12878" y="20185"/>
                  </a:cubicBezTo>
                  <a:cubicBezTo>
                    <a:pt x="13650" y="20185"/>
                    <a:pt x="14476" y="20124"/>
                    <a:pt x="15184" y="19916"/>
                  </a:cubicBezTo>
                  <a:cubicBezTo>
                    <a:pt x="16069" y="15675"/>
                    <a:pt x="17867" y="6732"/>
                    <a:pt x="16665" y="4857"/>
                  </a:cubicBezTo>
                  <a:cubicBezTo>
                    <a:pt x="15463" y="2972"/>
                    <a:pt x="12097" y="49"/>
                    <a:pt x="9530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1826290" y="3716414"/>
              <a:ext cx="179930" cy="454702"/>
            </a:xfrm>
            <a:custGeom>
              <a:rect b="b" l="l" r="r" t="t"/>
              <a:pathLst>
                <a:path extrusionOk="0" h="19954" w="7896">
                  <a:moveTo>
                    <a:pt x="1520" y="0"/>
                  </a:moveTo>
                  <a:lnTo>
                    <a:pt x="1520" y="0"/>
                  </a:lnTo>
                  <a:cubicBezTo>
                    <a:pt x="1280" y="39"/>
                    <a:pt x="1039" y="39"/>
                    <a:pt x="760" y="77"/>
                  </a:cubicBezTo>
                  <a:cubicBezTo>
                    <a:pt x="885" y="1327"/>
                    <a:pt x="847" y="2924"/>
                    <a:pt x="164" y="3847"/>
                  </a:cubicBezTo>
                  <a:cubicBezTo>
                    <a:pt x="1" y="4049"/>
                    <a:pt x="164" y="4328"/>
                    <a:pt x="405" y="4328"/>
                  </a:cubicBezTo>
                  <a:lnTo>
                    <a:pt x="6770" y="4328"/>
                  </a:lnTo>
                  <a:cubicBezTo>
                    <a:pt x="7011" y="4328"/>
                    <a:pt x="7213" y="4529"/>
                    <a:pt x="7213" y="4770"/>
                  </a:cubicBezTo>
                  <a:lnTo>
                    <a:pt x="7453" y="19915"/>
                  </a:lnTo>
                  <a:cubicBezTo>
                    <a:pt x="7578" y="19915"/>
                    <a:pt x="7694" y="19915"/>
                    <a:pt x="7857" y="19954"/>
                  </a:cubicBezTo>
                  <a:lnTo>
                    <a:pt x="7895" y="4847"/>
                  </a:lnTo>
                  <a:cubicBezTo>
                    <a:pt x="7895" y="4087"/>
                    <a:pt x="7251" y="3443"/>
                    <a:pt x="6453" y="3443"/>
                  </a:cubicBezTo>
                  <a:lnTo>
                    <a:pt x="1482" y="3606"/>
                  </a:lnTo>
                  <a:cubicBezTo>
                    <a:pt x="1280" y="3606"/>
                    <a:pt x="1126" y="3366"/>
                    <a:pt x="1203" y="3164"/>
                  </a:cubicBezTo>
                  <a:cubicBezTo>
                    <a:pt x="1443" y="2568"/>
                    <a:pt x="1760" y="1481"/>
                    <a:pt x="152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1961488" y="4125518"/>
              <a:ext cx="154294" cy="63782"/>
            </a:xfrm>
            <a:custGeom>
              <a:rect b="b" l="l" r="r" t="t"/>
              <a:pathLst>
                <a:path extrusionOk="0" h="2799" w="6771">
                  <a:moveTo>
                    <a:pt x="1" y="0"/>
                  </a:moveTo>
                  <a:lnTo>
                    <a:pt x="155" y="2799"/>
                  </a:lnTo>
                  <a:lnTo>
                    <a:pt x="6251" y="2799"/>
                  </a:lnTo>
                  <a:lnTo>
                    <a:pt x="6770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1733157" y="3227986"/>
              <a:ext cx="350631" cy="544097"/>
            </a:xfrm>
            <a:custGeom>
              <a:rect b="b" l="l" r="r" t="t"/>
              <a:pathLst>
                <a:path extrusionOk="0" h="23877" w="15387">
                  <a:moveTo>
                    <a:pt x="10857" y="0"/>
                  </a:moveTo>
                  <a:lnTo>
                    <a:pt x="5847" y="39"/>
                  </a:lnTo>
                  <a:cubicBezTo>
                    <a:pt x="5847" y="39"/>
                    <a:pt x="4847" y="356"/>
                    <a:pt x="1520" y="1645"/>
                  </a:cubicBezTo>
                  <a:cubicBezTo>
                    <a:pt x="761" y="1923"/>
                    <a:pt x="241" y="2606"/>
                    <a:pt x="126" y="3443"/>
                  </a:cubicBezTo>
                  <a:cubicBezTo>
                    <a:pt x="1" y="4606"/>
                    <a:pt x="164" y="5933"/>
                    <a:pt x="318" y="6606"/>
                  </a:cubicBezTo>
                  <a:cubicBezTo>
                    <a:pt x="520" y="7616"/>
                    <a:pt x="1039" y="11299"/>
                    <a:pt x="1126" y="12703"/>
                  </a:cubicBezTo>
                  <a:cubicBezTo>
                    <a:pt x="1203" y="13943"/>
                    <a:pt x="722" y="18386"/>
                    <a:pt x="443" y="22281"/>
                  </a:cubicBezTo>
                  <a:cubicBezTo>
                    <a:pt x="405" y="22838"/>
                    <a:pt x="366" y="23358"/>
                    <a:pt x="366" y="23877"/>
                  </a:cubicBezTo>
                  <a:cubicBezTo>
                    <a:pt x="5415" y="22156"/>
                    <a:pt x="15387" y="20030"/>
                    <a:pt x="15387" y="20030"/>
                  </a:cubicBezTo>
                  <a:lnTo>
                    <a:pt x="15271" y="18588"/>
                  </a:lnTo>
                  <a:lnTo>
                    <a:pt x="14867" y="13059"/>
                  </a:lnTo>
                  <a:cubicBezTo>
                    <a:pt x="14867" y="13059"/>
                    <a:pt x="15185" y="3606"/>
                    <a:pt x="15069" y="2924"/>
                  </a:cubicBezTo>
                  <a:cubicBezTo>
                    <a:pt x="14944" y="2241"/>
                    <a:pt x="10857" y="0"/>
                    <a:pt x="10857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1741498" y="3651560"/>
              <a:ext cx="342291" cy="120523"/>
            </a:xfrm>
            <a:custGeom>
              <a:rect b="b" l="l" r="r" t="t"/>
              <a:pathLst>
                <a:path extrusionOk="0" h="5289" w="15021">
                  <a:moveTo>
                    <a:pt x="14905" y="0"/>
                  </a:moveTo>
                  <a:cubicBezTo>
                    <a:pt x="11895" y="38"/>
                    <a:pt x="2116" y="3212"/>
                    <a:pt x="77" y="3693"/>
                  </a:cubicBezTo>
                  <a:cubicBezTo>
                    <a:pt x="39" y="4250"/>
                    <a:pt x="0" y="4770"/>
                    <a:pt x="0" y="5289"/>
                  </a:cubicBezTo>
                  <a:cubicBezTo>
                    <a:pt x="5049" y="3568"/>
                    <a:pt x="15021" y="1442"/>
                    <a:pt x="15021" y="1442"/>
                  </a:cubicBezTo>
                  <a:lnTo>
                    <a:pt x="14905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1664795" y="3820097"/>
              <a:ext cx="104982" cy="138138"/>
            </a:xfrm>
            <a:custGeom>
              <a:rect b="b" l="l" r="r" t="t"/>
              <a:pathLst>
                <a:path extrusionOk="0" h="6062" w="4607">
                  <a:moveTo>
                    <a:pt x="2481" y="1"/>
                  </a:moveTo>
                  <a:cubicBezTo>
                    <a:pt x="2162" y="1"/>
                    <a:pt x="1315" y="161"/>
                    <a:pt x="876" y="258"/>
                  </a:cubicBezTo>
                  <a:cubicBezTo>
                    <a:pt x="674" y="297"/>
                    <a:pt x="558" y="422"/>
                    <a:pt x="520" y="624"/>
                  </a:cubicBezTo>
                  <a:cubicBezTo>
                    <a:pt x="356" y="1258"/>
                    <a:pt x="1" y="2499"/>
                    <a:pt x="1" y="2826"/>
                  </a:cubicBezTo>
                  <a:cubicBezTo>
                    <a:pt x="1" y="3028"/>
                    <a:pt x="78" y="3345"/>
                    <a:pt x="241" y="3662"/>
                  </a:cubicBezTo>
                  <a:cubicBezTo>
                    <a:pt x="356" y="3864"/>
                    <a:pt x="481" y="4105"/>
                    <a:pt x="597" y="4307"/>
                  </a:cubicBezTo>
                  <a:cubicBezTo>
                    <a:pt x="722" y="4509"/>
                    <a:pt x="876" y="4711"/>
                    <a:pt x="1001" y="4826"/>
                  </a:cubicBezTo>
                  <a:lnTo>
                    <a:pt x="1039" y="4864"/>
                  </a:lnTo>
                  <a:cubicBezTo>
                    <a:pt x="1116" y="4989"/>
                    <a:pt x="1241" y="5066"/>
                    <a:pt x="1318" y="5143"/>
                  </a:cubicBezTo>
                  <a:cubicBezTo>
                    <a:pt x="1558" y="5384"/>
                    <a:pt x="1799" y="5547"/>
                    <a:pt x="1924" y="5624"/>
                  </a:cubicBezTo>
                  <a:cubicBezTo>
                    <a:pt x="2078" y="5711"/>
                    <a:pt x="2164" y="5711"/>
                    <a:pt x="2164" y="5711"/>
                  </a:cubicBezTo>
                  <a:cubicBezTo>
                    <a:pt x="2164" y="5711"/>
                    <a:pt x="2249" y="6062"/>
                    <a:pt x="2399" y="6062"/>
                  </a:cubicBezTo>
                  <a:cubicBezTo>
                    <a:pt x="2425" y="6062"/>
                    <a:pt x="2452" y="6052"/>
                    <a:pt x="2482" y="6028"/>
                  </a:cubicBezTo>
                  <a:cubicBezTo>
                    <a:pt x="2684" y="5864"/>
                    <a:pt x="2684" y="2941"/>
                    <a:pt x="2837" y="2307"/>
                  </a:cubicBezTo>
                  <a:cubicBezTo>
                    <a:pt x="3001" y="1701"/>
                    <a:pt x="3078" y="1499"/>
                    <a:pt x="3078" y="1499"/>
                  </a:cubicBezTo>
                  <a:cubicBezTo>
                    <a:pt x="3078" y="1499"/>
                    <a:pt x="3482" y="2220"/>
                    <a:pt x="3443" y="2701"/>
                  </a:cubicBezTo>
                  <a:cubicBezTo>
                    <a:pt x="3366" y="3182"/>
                    <a:pt x="3164" y="3749"/>
                    <a:pt x="3645" y="4268"/>
                  </a:cubicBezTo>
                  <a:cubicBezTo>
                    <a:pt x="3799" y="4436"/>
                    <a:pt x="3918" y="4500"/>
                    <a:pt x="4005" y="4500"/>
                  </a:cubicBezTo>
                  <a:cubicBezTo>
                    <a:pt x="4167" y="4500"/>
                    <a:pt x="4215" y="4273"/>
                    <a:pt x="4164" y="4066"/>
                  </a:cubicBezTo>
                  <a:cubicBezTo>
                    <a:pt x="4039" y="3701"/>
                    <a:pt x="4126" y="2739"/>
                    <a:pt x="4241" y="2499"/>
                  </a:cubicBezTo>
                  <a:cubicBezTo>
                    <a:pt x="4366" y="2258"/>
                    <a:pt x="4607" y="1624"/>
                    <a:pt x="4405" y="1220"/>
                  </a:cubicBezTo>
                  <a:cubicBezTo>
                    <a:pt x="4203" y="816"/>
                    <a:pt x="2885" y="143"/>
                    <a:pt x="2597" y="18"/>
                  </a:cubicBezTo>
                  <a:cubicBezTo>
                    <a:pt x="2579" y="6"/>
                    <a:pt x="2539" y="1"/>
                    <a:pt x="2481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1700298" y="3887115"/>
              <a:ext cx="13832" cy="63121"/>
            </a:xfrm>
            <a:custGeom>
              <a:rect b="b" l="l" r="r" t="t"/>
              <a:pathLst>
                <a:path extrusionOk="0" h="2770" w="607">
                  <a:moveTo>
                    <a:pt x="279" y="0"/>
                  </a:moveTo>
                  <a:cubicBezTo>
                    <a:pt x="279" y="39"/>
                    <a:pt x="279" y="87"/>
                    <a:pt x="241" y="125"/>
                  </a:cubicBezTo>
                  <a:cubicBezTo>
                    <a:pt x="39" y="606"/>
                    <a:pt x="0" y="1125"/>
                    <a:pt x="125" y="1645"/>
                  </a:cubicBezTo>
                  <a:cubicBezTo>
                    <a:pt x="202" y="1962"/>
                    <a:pt x="279" y="2366"/>
                    <a:pt x="366" y="2683"/>
                  </a:cubicBezTo>
                  <a:cubicBezTo>
                    <a:pt x="520" y="2770"/>
                    <a:pt x="606" y="2770"/>
                    <a:pt x="606" y="2770"/>
                  </a:cubicBezTo>
                  <a:cubicBezTo>
                    <a:pt x="606" y="2770"/>
                    <a:pt x="279" y="1000"/>
                    <a:pt x="279" y="0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682113" y="3887115"/>
              <a:ext cx="12738" cy="50201"/>
            </a:xfrm>
            <a:custGeom>
              <a:rect b="b" l="l" r="r" t="t"/>
              <a:pathLst>
                <a:path extrusionOk="0" h="2203" w="559">
                  <a:moveTo>
                    <a:pt x="241" y="0"/>
                  </a:moveTo>
                  <a:cubicBezTo>
                    <a:pt x="0" y="241"/>
                    <a:pt x="116" y="1289"/>
                    <a:pt x="241" y="1885"/>
                  </a:cubicBezTo>
                  <a:lnTo>
                    <a:pt x="279" y="1923"/>
                  </a:lnTo>
                  <a:cubicBezTo>
                    <a:pt x="356" y="2048"/>
                    <a:pt x="481" y="2125"/>
                    <a:pt x="558" y="2202"/>
                  </a:cubicBezTo>
                  <a:cubicBezTo>
                    <a:pt x="318" y="1289"/>
                    <a:pt x="241" y="0"/>
                    <a:pt x="241" y="0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1670287" y="3870685"/>
              <a:ext cx="8112" cy="47558"/>
            </a:xfrm>
            <a:custGeom>
              <a:rect b="b" l="l" r="r" t="t"/>
              <a:pathLst>
                <a:path extrusionOk="0" h="2087" w="356">
                  <a:moveTo>
                    <a:pt x="192" y="0"/>
                  </a:moveTo>
                  <a:cubicBezTo>
                    <a:pt x="192" y="0"/>
                    <a:pt x="0" y="567"/>
                    <a:pt x="0" y="923"/>
                  </a:cubicBezTo>
                  <a:lnTo>
                    <a:pt x="0" y="1442"/>
                  </a:lnTo>
                  <a:cubicBezTo>
                    <a:pt x="115" y="1644"/>
                    <a:pt x="240" y="1885"/>
                    <a:pt x="356" y="2087"/>
                  </a:cubicBezTo>
                  <a:cubicBezTo>
                    <a:pt x="317" y="1846"/>
                    <a:pt x="279" y="1567"/>
                    <a:pt x="240" y="1327"/>
                  </a:cubicBezTo>
                  <a:cubicBezTo>
                    <a:pt x="154" y="721"/>
                    <a:pt x="192" y="0"/>
                    <a:pt x="192" y="0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1628198" y="3483708"/>
              <a:ext cx="126904" cy="361569"/>
            </a:xfrm>
            <a:custGeom>
              <a:rect b="b" l="l" r="r" t="t"/>
              <a:pathLst>
                <a:path extrusionOk="0" h="15867" w="5569">
                  <a:moveTo>
                    <a:pt x="1722" y="0"/>
                  </a:moveTo>
                  <a:cubicBezTo>
                    <a:pt x="1722" y="0"/>
                    <a:pt x="1164" y="1443"/>
                    <a:pt x="722" y="2923"/>
                  </a:cubicBezTo>
                  <a:cubicBezTo>
                    <a:pt x="443" y="3760"/>
                    <a:pt x="241" y="4606"/>
                    <a:pt x="164" y="5164"/>
                  </a:cubicBezTo>
                  <a:cubicBezTo>
                    <a:pt x="1" y="6645"/>
                    <a:pt x="2405" y="15867"/>
                    <a:pt x="2405" y="15867"/>
                  </a:cubicBezTo>
                  <a:lnTo>
                    <a:pt x="4251" y="15222"/>
                  </a:lnTo>
                  <a:cubicBezTo>
                    <a:pt x="4251" y="15222"/>
                    <a:pt x="4203" y="6529"/>
                    <a:pt x="4251" y="5962"/>
                  </a:cubicBezTo>
                  <a:cubicBezTo>
                    <a:pt x="4251" y="5770"/>
                    <a:pt x="4405" y="5327"/>
                    <a:pt x="4568" y="4760"/>
                  </a:cubicBezTo>
                  <a:cubicBezTo>
                    <a:pt x="4972" y="3606"/>
                    <a:pt x="5568" y="2039"/>
                    <a:pt x="5568" y="2039"/>
                  </a:cubicBezTo>
                  <a:lnTo>
                    <a:pt x="1722" y="0"/>
                  </a:ln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1648365" y="3278324"/>
              <a:ext cx="161518" cy="293047"/>
            </a:xfrm>
            <a:custGeom>
              <a:rect b="b" l="l" r="r" t="t"/>
              <a:pathLst>
                <a:path extrusionOk="0" h="12860" w="7088">
                  <a:moveTo>
                    <a:pt x="4697" y="0"/>
                  </a:moveTo>
                  <a:cubicBezTo>
                    <a:pt x="4637" y="0"/>
                    <a:pt x="4577" y="11"/>
                    <a:pt x="4520" y="32"/>
                  </a:cubicBezTo>
                  <a:cubicBezTo>
                    <a:pt x="3366" y="474"/>
                    <a:pt x="520" y="6725"/>
                    <a:pt x="318" y="7523"/>
                  </a:cubicBezTo>
                  <a:cubicBezTo>
                    <a:pt x="77" y="8330"/>
                    <a:pt x="433" y="9532"/>
                    <a:pt x="433" y="9532"/>
                  </a:cubicBezTo>
                  <a:lnTo>
                    <a:pt x="0" y="10292"/>
                  </a:lnTo>
                  <a:lnTo>
                    <a:pt x="4241" y="12860"/>
                  </a:lnTo>
                  <a:lnTo>
                    <a:pt x="4607" y="11936"/>
                  </a:lnTo>
                  <a:cubicBezTo>
                    <a:pt x="4607" y="11936"/>
                    <a:pt x="5530" y="11734"/>
                    <a:pt x="5645" y="11571"/>
                  </a:cubicBezTo>
                  <a:cubicBezTo>
                    <a:pt x="5770" y="11417"/>
                    <a:pt x="7087" y="5119"/>
                    <a:pt x="7011" y="3763"/>
                  </a:cubicBezTo>
                  <a:cubicBezTo>
                    <a:pt x="6929" y="2515"/>
                    <a:pt x="5649" y="0"/>
                    <a:pt x="469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1781604" y="3396796"/>
              <a:ext cx="407144" cy="70482"/>
            </a:xfrm>
            <a:custGeom>
              <a:rect b="b" l="l" r="r" t="t"/>
              <a:pathLst>
                <a:path extrusionOk="0" h="3093" w="17867">
                  <a:moveTo>
                    <a:pt x="13915" y="1"/>
                  </a:moveTo>
                  <a:cubicBezTo>
                    <a:pt x="13555" y="1"/>
                    <a:pt x="13176" y="26"/>
                    <a:pt x="12780" y="83"/>
                  </a:cubicBezTo>
                  <a:cubicBezTo>
                    <a:pt x="9539" y="564"/>
                    <a:pt x="8616" y="2285"/>
                    <a:pt x="8616" y="2285"/>
                  </a:cubicBezTo>
                  <a:cubicBezTo>
                    <a:pt x="8616" y="2285"/>
                    <a:pt x="6808" y="727"/>
                    <a:pt x="4202" y="727"/>
                  </a:cubicBezTo>
                  <a:cubicBezTo>
                    <a:pt x="1404" y="727"/>
                    <a:pt x="0" y="1689"/>
                    <a:pt x="0" y="1689"/>
                  </a:cubicBezTo>
                  <a:lnTo>
                    <a:pt x="202" y="1804"/>
                  </a:lnTo>
                  <a:lnTo>
                    <a:pt x="163" y="2083"/>
                  </a:lnTo>
                  <a:lnTo>
                    <a:pt x="404" y="2804"/>
                  </a:lnTo>
                  <a:cubicBezTo>
                    <a:pt x="404" y="2804"/>
                    <a:pt x="1760" y="1968"/>
                    <a:pt x="3327" y="1766"/>
                  </a:cubicBezTo>
                  <a:cubicBezTo>
                    <a:pt x="3625" y="1720"/>
                    <a:pt x="3943" y="1696"/>
                    <a:pt x="4269" y="1696"/>
                  </a:cubicBezTo>
                  <a:cubicBezTo>
                    <a:pt x="5649" y="1696"/>
                    <a:pt x="7187" y="2121"/>
                    <a:pt x="8097" y="3093"/>
                  </a:cubicBezTo>
                  <a:lnTo>
                    <a:pt x="9376" y="3093"/>
                  </a:lnTo>
                  <a:cubicBezTo>
                    <a:pt x="9376" y="3093"/>
                    <a:pt x="10453" y="1564"/>
                    <a:pt x="13097" y="1247"/>
                  </a:cubicBezTo>
                  <a:cubicBezTo>
                    <a:pt x="13353" y="1219"/>
                    <a:pt x="13600" y="1207"/>
                    <a:pt x="13837" y="1207"/>
                  </a:cubicBezTo>
                  <a:cubicBezTo>
                    <a:pt x="16010" y="1207"/>
                    <a:pt x="17347" y="2247"/>
                    <a:pt x="17347" y="2247"/>
                  </a:cubicBezTo>
                  <a:lnTo>
                    <a:pt x="17347" y="1766"/>
                  </a:lnTo>
                  <a:lnTo>
                    <a:pt x="17588" y="1766"/>
                  </a:lnTo>
                  <a:lnTo>
                    <a:pt x="17867" y="1122"/>
                  </a:lnTo>
                  <a:cubicBezTo>
                    <a:pt x="17867" y="1122"/>
                    <a:pt x="16323" y="1"/>
                    <a:pt x="139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966091" y="3448866"/>
              <a:ext cx="29168" cy="18412"/>
            </a:xfrm>
            <a:custGeom>
              <a:rect b="b" l="l" r="r" t="t"/>
              <a:pathLst>
                <a:path extrusionOk="0" h="808" w="1280">
                  <a:moveTo>
                    <a:pt x="520" y="0"/>
                  </a:moveTo>
                  <a:lnTo>
                    <a:pt x="1" y="808"/>
                  </a:lnTo>
                  <a:lnTo>
                    <a:pt x="1280" y="808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F2D9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1789693" y="3443351"/>
              <a:ext cx="176421" cy="23927"/>
            </a:xfrm>
            <a:custGeom>
              <a:rect b="b" l="l" r="r" t="t"/>
              <a:pathLst>
                <a:path extrusionOk="0" h="1050" w="7742">
                  <a:moveTo>
                    <a:pt x="4149" y="1"/>
                  </a:moveTo>
                  <a:cubicBezTo>
                    <a:pt x="4104" y="1"/>
                    <a:pt x="4057" y="1"/>
                    <a:pt x="4011" y="2"/>
                  </a:cubicBezTo>
                  <a:cubicBezTo>
                    <a:pt x="1366" y="2"/>
                    <a:pt x="1" y="1002"/>
                    <a:pt x="1" y="1002"/>
                  </a:cubicBezTo>
                  <a:lnTo>
                    <a:pt x="405" y="1002"/>
                  </a:lnTo>
                  <a:cubicBezTo>
                    <a:pt x="405" y="1002"/>
                    <a:pt x="2223" y="366"/>
                    <a:pt x="3905" y="366"/>
                  </a:cubicBezTo>
                  <a:cubicBezTo>
                    <a:pt x="3953" y="366"/>
                    <a:pt x="4001" y="366"/>
                    <a:pt x="4049" y="367"/>
                  </a:cubicBezTo>
                  <a:cubicBezTo>
                    <a:pt x="6299" y="406"/>
                    <a:pt x="7415" y="1050"/>
                    <a:pt x="7415" y="1050"/>
                  </a:cubicBezTo>
                  <a:lnTo>
                    <a:pt x="7742" y="1050"/>
                  </a:lnTo>
                  <a:cubicBezTo>
                    <a:pt x="7742" y="1050"/>
                    <a:pt x="6730" y="1"/>
                    <a:pt x="414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4"/>
            <p:cNvSpPr/>
            <p:nvPr/>
          </p:nvSpPr>
          <p:spPr>
            <a:xfrm>
              <a:off x="1977918" y="3332490"/>
              <a:ext cx="142467" cy="122756"/>
            </a:xfrm>
            <a:custGeom>
              <a:rect b="b" l="l" r="r" t="t"/>
              <a:pathLst>
                <a:path extrusionOk="0" h="5387" w="6252">
                  <a:moveTo>
                    <a:pt x="5238" y="0"/>
                  </a:moveTo>
                  <a:cubicBezTo>
                    <a:pt x="4464" y="0"/>
                    <a:pt x="3260" y="212"/>
                    <a:pt x="2040" y="1261"/>
                  </a:cubicBezTo>
                  <a:cubicBezTo>
                    <a:pt x="1" y="2982"/>
                    <a:pt x="1" y="5107"/>
                    <a:pt x="1" y="5107"/>
                  </a:cubicBezTo>
                  <a:lnTo>
                    <a:pt x="78" y="5386"/>
                  </a:lnTo>
                  <a:cubicBezTo>
                    <a:pt x="78" y="5386"/>
                    <a:pt x="78" y="3386"/>
                    <a:pt x="2165" y="1463"/>
                  </a:cubicBezTo>
                  <a:cubicBezTo>
                    <a:pt x="3286" y="404"/>
                    <a:pt x="4387" y="160"/>
                    <a:pt x="5163" y="160"/>
                  </a:cubicBezTo>
                  <a:cubicBezTo>
                    <a:pt x="5826" y="160"/>
                    <a:pt x="6251" y="338"/>
                    <a:pt x="6251" y="338"/>
                  </a:cubicBezTo>
                  <a:lnTo>
                    <a:pt x="6088" y="97"/>
                  </a:lnTo>
                  <a:cubicBezTo>
                    <a:pt x="6088" y="97"/>
                    <a:pt x="5762" y="0"/>
                    <a:pt x="5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4"/>
            <p:cNvSpPr/>
            <p:nvPr/>
          </p:nvSpPr>
          <p:spPr>
            <a:xfrm>
              <a:off x="1995236" y="3431547"/>
              <a:ext cx="183439" cy="38374"/>
            </a:xfrm>
            <a:custGeom>
              <a:rect b="b" l="l" r="r" t="t"/>
              <a:pathLst>
                <a:path extrusionOk="0" h="1684" w="8050">
                  <a:moveTo>
                    <a:pt x="4267" y="1"/>
                  </a:moveTo>
                  <a:cubicBezTo>
                    <a:pt x="3940" y="1"/>
                    <a:pt x="3598" y="24"/>
                    <a:pt x="3241" y="77"/>
                  </a:cubicBezTo>
                  <a:cubicBezTo>
                    <a:pt x="1039" y="404"/>
                    <a:pt x="1" y="1568"/>
                    <a:pt x="1" y="1568"/>
                  </a:cubicBezTo>
                  <a:lnTo>
                    <a:pt x="241" y="1683"/>
                  </a:lnTo>
                  <a:cubicBezTo>
                    <a:pt x="241" y="1683"/>
                    <a:pt x="1607" y="558"/>
                    <a:pt x="4011" y="318"/>
                  </a:cubicBezTo>
                  <a:cubicBezTo>
                    <a:pt x="4166" y="305"/>
                    <a:pt x="4318" y="299"/>
                    <a:pt x="4466" y="299"/>
                  </a:cubicBezTo>
                  <a:cubicBezTo>
                    <a:pt x="6506" y="299"/>
                    <a:pt x="7934" y="1443"/>
                    <a:pt x="7934" y="1443"/>
                  </a:cubicBezTo>
                  <a:lnTo>
                    <a:pt x="8049" y="1241"/>
                  </a:lnTo>
                  <a:cubicBezTo>
                    <a:pt x="7808" y="966"/>
                    <a:pt x="6365" y="1"/>
                    <a:pt x="426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4"/>
            <p:cNvSpPr/>
            <p:nvPr/>
          </p:nvSpPr>
          <p:spPr>
            <a:xfrm>
              <a:off x="1808994" y="2950571"/>
              <a:ext cx="206432" cy="150785"/>
            </a:xfrm>
            <a:custGeom>
              <a:rect b="b" l="l" r="r" t="t"/>
              <a:pathLst>
                <a:path extrusionOk="0" h="6617" w="9059">
                  <a:moveTo>
                    <a:pt x="3599" y="0"/>
                  </a:moveTo>
                  <a:cubicBezTo>
                    <a:pt x="3531" y="0"/>
                    <a:pt x="3455" y="9"/>
                    <a:pt x="3366" y="29"/>
                  </a:cubicBezTo>
                  <a:cubicBezTo>
                    <a:pt x="2808" y="154"/>
                    <a:pt x="2962" y="799"/>
                    <a:pt x="2962" y="799"/>
                  </a:cubicBezTo>
                  <a:cubicBezTo>
                    <a:pt x="2962" y="799"/>
                    <a:pt x="2570" y="472"/>
                    <a:pt x="2090" y="472"/>
                  </a:cubicBezTo>
                  <a:cubicBezTo>
                    <a:pt x="1958" y="472"/>
                    <a:pt x="1821" y="496"/>
                    <a:pt x="1683" y="558"/>
                  </a:cubicBezTo>
                  <a:cubicBezTo>
                    <a:pt x="1000" y="799"/>
                    <a:pt x="1279" y="1558"/>
                    <a:pt x="1279" y="1558"/>
                  </a:cubicBezTo>
                  <a:cubicBezTo>
                    <a:pt x="1279" y="1558"/>
                    <a:pt x="1021" y="1439"/>
                    <a:pt x="758" y="1439"/>
                  </a:cubicBezTo>
                  <a:cubicBezTo>
                    <a:pt x="648" y="1439"/>
                    <a:pt x="536" y="1460"/>
                    <a:pt x="442" y="1520"/>
                  </a:cubicBezTo>
                  <a:cubicBezTo>
                    <a:pt x="77" y="1760"/>
                    <a:pt x="279" y="2356"/>
                    <a:pt x="481" y="2635"/>
                  </a:cubicBezTo>
                  <a:cubicBezTo>
                    <a:pt x="38" y="3039"/>
                    <a:pt x="0" y="3481"/>
                    <a:pt x="115" y="3722"/>
                  </a:cubicBezTo>
                  <a:cubicBezTo>
                    <a:pt x="240" y="3924"/>
                    <a:pt x="404" y="4078"/>
                    <a:pt x="644" y="4164"/>
                  </a:cubicBezTo>
                  <a:cubicBezTo>
                    <a:pt x="481" y="4481"/>
                    <a:pt x="77" y="5164"/>
                    <a:pt x="1240" y="5645"/>
                  </a:cubicBezTo>
                  <a:cubicBezTo>
                    <a:pt x="2222" y="6038"/>
                    <a:pt x="5051" y="6616"/>
                    <a:pt x="6662" y="6616"/>
                  </a:cubicBezTo>
                  <a:cubicBezTo>
                    <a:pt x="7024" y="6616"/>
                    <a:pt x="7325" y="6587"/>
                    <a:pt x="7529" y="6520"/>
                  </a:cubicBezTo>
                  <a:cubicBezTo>
                    <a:pt x="8654" y="6126"/>
                    <a:pt x="8818" y="5482"/>
                    <a:pt x="8818" y="5482"/>
                  </a:cubicBezTo>
                  <a:cubicBezTo>
                    <a:pt x="8818" y="5482"/>
                    <a:pt x="9058" y="3799"/>
                    <a:pt x="8414" y="2674"/>
                  </a:cubicBezTo>
                  <a:cubicBezTo>
                    <a:pt x="7731" y="1558"/>
                    <a:pt x="6895" y="1356"/>
                    <a:pt x="6491" y="1231"/>
                  </a:cubicBezTo>
                  <a:cubicBezTo>
                    <a:pt x="6087" y="1116"/>
                    <a:pt x="5164" y="876"/>
                    <a:pt x="4568" y="510"/>
                  </a:cubicBezTo>
                  <a:cubicBezTo>
                    <a:pt x="4066" y="216"/>
                    <a:pt x="3927" y="0"/>
                    <a:pt x="3599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4"/>
            <p:cNvSpPr/>
            <p:nvPr/>
          </p:nvSpPr>
          <p:spPr>
            <a:xfrm>
              <a:off x="1978807" y="3069978"/>
              <a:ext cx="40129" cy="51956"/>
            </a:xfrm>
            <a:custGeom>
              <a:rect b="b" l="l" r="r" t="t"/>
              <a:pathLst>
                <a:path extrusionOk="0" h="2280" w="1761">
                  <a:moveTo>
                    <a:pt x="1292" y="0"/>
                  </a:moveTo>
                  <a:cubicBezTo>
                    <a:pt x="815" y="0"/>
                    <a:pt x="202" y="1041"/>
                    <a:pt x="202" y="1126"/>
                  </a:cubicBezTo>
                  <a:cubicBezTo>
                    <a:pt x="202" y="1126"/>
                    <a:pt x="0" y="1847"/>
                    <a:pt x="39" y="2165"/>
                  </a:cubicBezTo>
                  <a:cubicBezTo>
                    <a:pt x="193" y="2245"/>
                    <a:pt x="339" y="2279"/>
                    <a:pt x="475" y="2279"/>
                  </a:cubicBezTo>
                  <a:cubicBezTo>
                    <a:pt x="1160" y="2279"/>
                    <a:pt x="1613" y="1416"/>
                    <a:pt x="1645" y="1088"/>
                  </a:cubicBezTo>
                  <a:cubicBezTo>
                    <a:pt x="1722" y="722"/>
                    <a:pt x="1760" y="40"/>
                    <a:pt x="1318" y="1"/>
                  </a:cubicBezTo>
                  <a:cubicBezTo>
                    <a:pt x="1309" y="0"/>
                    <a:pt x="1301" y="0"/>
                    <a:pt x="129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4"/>
            <p:cNvSpPr/>
            <p:nvPr/>
          </p:nvSpPr>
          <p:spPr>
            <a:xfrm>
              <a:off x="1831782" y="3069978"/>
              <a:ext cx="40106" cy="51956"/>
            </a:xfrm>
            <a:custGeom>
              <a:rect b="b" l="l" r="r" t="t"/>
              <a:pathLst>
                <a:path extrusionOk="0" h="2280" w="1760">
                  <a:moveTo>
                    <a:pt x="504" y="0"/>
                  </a:moveTo>
                  <a:cubicBezTo>
                    <a:pt x="496" y="0"/>
                    <a:pt x="489" y="0"/>
                    <a:pt x="481" y="1"/>
                  </a:cubicBezTo>
                  <a:cubicBezTo>
                    <a:pt x="0" y="40"/>
                    <a:pt x="39" y="722"/>
                    <a:pt x="125" y="1088"/>
                  </a:cubicBezTo>
                  <a:cubicBezTo>
                    <a:pt x="189" y="1416"/>
                    <a:pt x="614" y="2279"/>
                    <a:pt x="1288" y="2279"/>
                  </a:cubicBezTo>
                  <a:cubicBezTo>
                    <a:pt x="1423" y="2279"/>
                    <a:pt x="1568" y="2245"/>
                    <a:pt x="1721" y="2165"/>
                  </a:cubicBezTo>
                  <a:cubicBezTo>
                    <a:pt x="1760" y="1847"/>
                    <a:pt x="1567" y="1126"/>
                    <a:pt x="1567" y="1126"/>
                  </a:cubicBezTo>
                  <a:cubicBezTo>
                    <a:pt x="1567" y="1041"/>
                    <a:pt x="946" y="0"/>
                    <a:pt x="504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4"/>
            <p:cNvSpPr/>
            <p:nvPr/>
          </p:nvSpPr>
          <p:spPr>
            <a:xfrm>
              <a:off x="1871865" y="3133988"/>
              <a:ext cx="103227" cy="151423"/>
            </a:xfrm>
            <a:custGeom>
              <a:rect b="b" l="l" r="r" t="t"/>
              <a:pathLst>
                <a:path extrusionOk="0" h="6645" w="4530">
                  <a:moveTo>
                    <a:pt x="3972" y="0"/>
                  </a:moveTo>
                  <a:lnTo>
                    <a:pt x="962" y="279"/>
                  </a:lnTo>
                  <a:cubicBezTo>
                    <a:pt x="962" y="279"/>
                    <a:pt x="1087" y="1442"/>
                    <a:pt x="1010" y="2202"/>
                  </a:cubicBezTo>
                  <a:cubicBezTo>
                    <a:pt x="1010" y="2317"/>
                    <a:pt x="1010" y="2442"/>
                    <a:pt x="962" y="2519"/>
                  </a:cubicBezTo>
                  <a:cubicBezTo>
                    <a:pt x="847" y="3202"/>
                    <a:pt x="1" y="3721"/>
                    <a:pt x="1" y="3721"/>
                  </a:cubicBezTo>
                  <a:cubicBezTo>
                    <a:pt x="1" y="3721"/>
                    <a:pt x="203" y="5366"/>
                    <a:pt x="1251" y="5568"/>
                  </a:cubicBezTo>
                  <a:cubicBezTo>
                    <a:pt x="2289" y="5808"/>
                    <a:pt x="2645" y="6645"/>
                    <a:pt x="2645" y="6645"/>
                  </a:cubicBezTo>
                  <a:cubicBezTo>
                    <a:pt x="2645" y="6645"/>
                    <a:pt x="3847" y="5808"/>
                    <a:pt x="4530" y="4241"/>
                  </a:cubicBezTo>
                  <a:cubicBezTo>
                    <a:pt x="4011" y="3885"/>
                    <a:pt x="3895" y="2798"/>
                    <a:pt x="3895" y="1798"/>
                  </a:cubicBezTo>
                  <a:cubicBezTo>
                    <a:pt x="3895" y="962"/>
                    <a:pt x="3972" y="202"/>
                    <a:pt x="397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4"/>
            <p:cNvSpPr/>
            <p:nvPr/>
          </p:nvSpPr>
          <p:spPr>
            <a:xfrm>
              <a:off x="1852815" y="3048968"/>
              <a:ext cx="136976" cy="128886"/>
            </a:xfrm>
            <a:custGeom>
              <a:rect b="b" l="l" r="r" t="t"/>
              <a:pathLst>
                <a:path extrusionOk="0" h="5656" w="6011">
                  <a:moveTo>
                    <a:pt x="2808" y="0"/>
                  </a:moveTo>
                  <a:cubicBezTo>
                    <a:pt x="2808" y="0"/>
                    <a:pt x="2683" y="442"/>
                    <a:pt x="2279" y="442"/>
                  </a:cubicBezTo>
                  <a:cubicBezTo>
                    <a:pt x="1923" y="404"/>
                    <a:pt x="1558" y="125"/>
                    <a:pt x="1558" y="125"/>
                  </a:cubicBezTo>
                  <a:cubicBezTo>
                    <a:pt x="1558" y="125"/>
                    <a:pt x="1217" y="396"/>
                    <a:pt x="769" y="396"/>
                  </a:cubicBezTo>
                  <a:cubicBezTo>
                    <a:pt x="531" y="396"/>
                    <a:pt x="263" y="320"/>
                    <a:pt x="0" y="87"/>
                  </a:cubicBezTo>
                  <a:lnTo>
                    <a:pt x="0" y="87"/>
                  </a:lnTo>
                  <a:cubicBezTo>
                    <a:pt x="0" y="87"/>
                    <a:pt x="404" y="2731"/>
                    <a:pt x="519" y="3491"/>
                  </a:cubicBezTo>
                  <a:cubicBezTo>
                    <a:pt x="683" y="4289"/>
                    <a:pt x="1721" y="5568"/>
                    <a:pt x="2923" y="5654"/>
                  </a:cubicBezTo>
                  <a:cubicBezTo>
                    <a:pt x="2941" y="5655"/>
                    <a:pt x="2959" y="5655"/>
                    <a:pt x="2976" y="5655"/>
                  </a:cubicBezTo>
                  <a:cubicBezTo>
                    <a:pt x="4195" y="5655"/>
                    <a:pt x="5254" y="4360"/>
                    <a:pt x="5491" y="3971"/>
                  </a:cubicBezTo>
                  <a:cubicBezTo>
                    <a:pt x="5731" y="3568"/>
                    <a:pt x="6010" y="1846"/>
                    <a:pt x="6010" y="1289"/>
                  </a:cubicBezTo>
                  <a:cubicBezTo>
                    <a:pt x="5606" y="1164"/>
                    <a:pt x="5327" y="1048"/>
                    <a:pt x="5251" y="606"/>
                  </a:cubicBezTo>
                  <a:cubicBezTo>
                    <a:pt x="5146" y="624"/>
                    <a:pt x="5047" y="632"/>
                    <a:pt x="4954" y="632"/>
                  </a:cubicBezTo>
                  <a:cubicBezTo>
                    <a:pt x="4440" y="632"/>
                    <a:pt x="4108" y="375"/>
                    <a:pt x="4010" y="0"/>
                  </a:cubicBezTo>
                  <a:cubicBezTo>
                    <a:pt x="3834" y="42"/>
                    <a:pt x="3641" y="56"/>
                    <a:pt x="3463" y="56"/>
                  </a:cubicBezTo>
                  <a:cubicBezTo>
                    <a:pt x="3107" y="56"/>
                    <a:pt x="2808" y="0"/>
                    <a:pt x="2808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4"/>
            <p:cNvSpPr/>
            <p:nvPr/>
          </p:nvSpPr>
          <p:spPr>
            <a:xfrm>
              <a:off x="1907596" y="3082693"/>
              <a:ext cx="21056" cy="47877"/>
            </a:xfrm>
            <a:custGeom>
              <a:rect b="b" l="l" r="r" t="t"/>
              <a:pathLst>
                <a:path extrusionOk="0" h="2101" w="924">
                  <a:moveTo>
                    <a:pt x="242" y="0"/>
                  </a:moveTo>
                  <a:cubicBezTo>
                    <a:pt x="242" y="0"/>
                    <a:pt x="241" y="0"/>
                    <a:pt x="241" y="1"/>
                  </a:cubicBezTo>
                  <a:cubicBezTo>
                    <a:pt x="164" y="1"/>
                    <a:pt x="0" y="1770"/>
                    <a:pt x="116" y="1972"/>
                  </a:cubicBezTo>
                  <a:cubicBezTo>
                    <a:pt x="182" y="2070"/>
                    <a:pt x="327" y="2101"/>
                    <a:pt x="476" y="2101"/>
                  </a:cubicBezTo>
                  <a:cubicBezTo>
                    <a:pt x="695" y="2101"/>
                    <a:pt x="923" y="2034"/>
                    <a:pt x="923" y="2011"/>
                  </a:cubicBezTo>
                  <a:cubicBezTo>
                    <a:pt x="923" y="1924"/>
                    <a:pt x="481" y="2011"/>
                    <a:pt x="356" y="1809"/>
                  </a:cubicBezTo>
                  <a:cubicBezTo>
                    <a:pt x="280" y="1609"/>
                    <a:pt x="279" y="0"/>
                    <a:pt x="24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4"/>
            <p:cNvSpPr/>
            <p:nvPr/>
          </p:nvSpPr>
          <p:spPr>
            <a:xfrm>
              <a:off x="1901238" y="3131139"/>
              <a:ext cx="42977" cy="21603"/>
            </a:xfrm>
            <a:custGeom>
              <a:rect b="b" l="l" r="r" t="t"/>
              <a:pathLst>
                <a:path extrusionOk="0" h="948" w="1886">
                  <a:moveTo>
                    <a:pt x="1885" y="0"/>
                  </a:moveTo>
                  <a:cubicBezTo>
                    <a:pt x="1885" y="0"/>
                    <a:pt x="1356" y="519"/>
                    <a:pt x="837" y="644"/>
                  </a:cubicBezTo>
                  <a:cubicBezTo>
                    <a:pt x="677" y="670"/>
                    <a:pt x="530" y="678"/>
                    <a:pt x="406" y="678"/>
                  </a:cubicBezTo>
                  <a:cubicBezTo>
                    <a:pt x="159" y="678"/>
                    <a:pt x="0" y="644"/>
                    <a:pt x="0" y="644"/>
                  </a:cubicBezTo>
                  <a:lnTo>
                    <a:pt x="0" y="644"/>
                  </a:lnTo>
                  <a:cubicBezTo>
                    <a:pt x="0" y="644"/>
                    <a:pt x="267" y="947"/>
                    <a:pt x="782" y="947"/>
                  </a:cubicBezTo>
                  <a:cubicBezTo>
                    <a:pt x="862" y="947"/>
                    <a:pt x="947" y="940"/>
                    <a:pt x="1039" y="923"/>
                  </a:cubicBezTo>
                  <a:cubicBezTo>
                    <a:pt x="1683" y="808"/>
                    <a:pt x="1885" y="0"/>
                    <a:pt x="18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4"/>
            <p:cNvSpPr/>
            <p:nvPr/>
          </p:nvSpPr>
          <p:spPr>
            <a:xfrm>
              <a:off x="1881618" y="3091011"/>
              <a:ext cx="20213" cy="16589"/>
            </a:xfrm>
            <a:custGeom>
              <a:rect b="b" l="l" r="r" t="t"/>
              <a:pathLst>
                <a:path extrusionOk="0" h="728" w="887">
                  <a:moveTo>
                    <a:pt x="472" y="0"/>
                  </a:moveTo>
                  <a:cubicBezTo>
                    <a:pt x="360" y="0"/>
                    <a:pt x="250" y="50"/>
                    <a:pt x="179" y="165"/>
                  </a:cubicBezTo>
                  <a:cubicBezTo>
                    <a:pt x="1" y="472"/>
                    <a:pt x="277" y="728"/>
                    <a:pt x="533" y="728"/>
                  </a:cubicBezTo>
                  <a:cubicBezTo>
                    <a:pt x="678" y="728"/>
                    <a:pt x="816" y="645"/>
                    <a:pt x="861" y="444"/>
                  </a:cubicBezTo>
                  <a:lnTo>
                    <a:pt x="861" y="405"/>
                  </a:lnTo>
                  <a:cubicBezTo>
                    <a:pt x="886" y="168"/>
                    <a:pt x="677" y="0"/>
                    <a:pt x="47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4"/>
            <p:cNvSpPr/>
            <p:nvPr/>
          </p:nvSpPr>
          <p:spPr>
            <a:xfrm>
              <a:off x="1877357" y="3077156"/>
              <a:ext cx="23904" cy="11052"/>
            </a:xfrm>
            <a:custGeom>
              <a:rect b="b" l="l" r="r" t="t"/>
              <a:pathLst>
                <a:path extrusionOk="0" h="485" w="1049">
                  <a:moveTo>
                    <a:pt x="540" y="0"/>
                  </a:moveTo>
                  <a:cubicBezTo>
                    <a:pt x="521" y="0"/>
                    <a:pt x="501" y="1"/>
                    <a:pt x="481" y="3"/>
                  </a:cubicBezTo>
                  <a:cubicBezTo>
                    <a:pt x="164" y="52"/>
                    <a:pt x="0" y="484"/>
                    <a:pt x="0" y="484"/>
                  </a:cubicBezTo>
                  <a:cubicBezTo>
                    <a:pt x="0" y="484"/>
                    <a:pt x="289" y="292"/>
                    <a:pt x="481" y="244"/>
                  </a:cubicBezTo>
                  <a:cubicBezTo>
                    <a:pt x="529" y="226"/>
                    <a:pt x="585" y="219"/>
                    <a:pt x="644" y="219"/>
                  </a:cubicBezTo>
                  <a:cubicBezTo>
                    <a:pt x="835" y="219"/>
                    <a:pt x="1048" y="292"/>
                    <a:pt x="1048" y="292"/>
                  </a:cubicBezTo>
                  <a:cubicBezTo>
                    <a:pt x="1048" y="292"/>
                    <a:pt x="868" y="0"/>
                    <a:pt x="54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4"/>
            <p:cNvSpPr/>
            <p:nvPr/>
          </p:nvSpPr>
          <p:spPr>
            <a:xfrm>
              <a:off x="1933004" y="3091011"/>
              <a:ext cx="19871" cy="16589"/>
            </a:xfrm>
            <a:custGeom>
              <a:rect b="b" l="l" r="r" t="t"/>
              <a:pathLst>
                <a:path extrusionOk="0" h="728" w="872">
                  <a:moveTo>
                    <a:pt x="485" y="0"/>
                  </a:moveTo>
                  <a:cubicBezTo>
                    <a:pt x="379" y="0"/>
                    <a:pt x="274" y="50"/>
                    <a:pt x="203" y="165"/>
                  </a:cubicBezTo>
                  <a:cubicBezTo>
                    <a:pt x="0" y="472"/>
                    <a:pt x="287" y="728"/>
                    <a:pt x="541" y="728"/>
                  </a:cubicBezTo>
                  <a:cubicBezTo>
                    <a:pt x="686" y="728"/>
                    <a:pt x="819" y="645"/>
                    <a:pt x="847" y="444"/>
                  </a:cubicBezTo>
                  <a:lnTo>
                    <a:pt x="847" y="405"/>
                  </a:lnTo>
                  <a:cubicBezTo>
                    <a:pt x="872" y="168"/>
                    <a:pt x="679" y="0"/>
                    <a:pt x="4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4"/>
            <p:cNvSpPr/>
            <p:nvPr/>
          </p:nvSpPr>
          <p:spPr>
            <a:xfrm>
              <a:off x="1932138" y="3075470"/>
              <a:ext cx="24770" cy="9229"/>
            </a:xfrm>
            <a:custGeom>
              <a:rect b="b" l="l" r="r" t="t"/>
              <a:pathLst>
                <a:path extrusionOk="0" h="405" w="1087">
                  <a:moveTo>
                    <a:pt x="529" y="1"/>
                  </a:moveTo>
                  <a:cubicBezTo>
                    <a:pt x="164" y="1"/>
                    <a:pt x="0" y="366"/>
                    <a:pt x="0" y="366"/>
                  </a:cubicBezTo>
                  <a:cubicBezTo>
                    <a:pt x="0" y="366"/>
                    <a:pt x="293" y="235"/>
                    <a:pt x="499" y="235"/>
                  </a:cubicBezTo>
                  <a:cubicBezTo>
                    <a:pt x="523" y="235"/>
                    <a:pt x="546" y="237"/>
                    <a:pt x="568" y="241"/>
                  </a:cubicBezTo>
                  <a:cubicBezTo>
                    <a:pt x="770" y="241"/>
                    <a:pt x="1087" y="404"/>
                    <a:pt x="1087" y="404"/>
                  </a:cubicBezTo>
                  <a:cubicBezTo>
                    <a:pt x="1087" y="404"/>
                    <a:pt x="846" y="1"/>
                    <a:pt x="52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4"/>
            <p:cNvSpPr/>
            <p:nvPr/>
          </p:nvSpPr>
          <p:spPr>
            <a:xfrm>
              <a:off x="1849077" y="3180452"/>
              <a:ext cx="147071" cy="129729"/>
            </a:xfrm>
            <a:custGeom>
              <a:rect b="b" l="l" r="r" t="t"/>
              <a:pathLst>
                <a:path extrusionOk="0" h="5693" w="6454">
                  <a:moveTo>
                    <a:pt x="1879" y="1"/>
                  </a:moveTo>
                  <a:cubicBezTo>
                    <a:pt x="1763" y="1"/>
                    <a:pt x="1591" y="40"/>
                    <a:pt x="1366" y="202"/>
                  </a:cubicBezTo>
                  <a:cubicBezTo>
                    <a:pt x="885" y="519"/>
                    <a:pt x="1001" y="1163"/>
                    <a:pt x="645" y="1529"/>
                  </a:cubicBezTo>
                  <a:cubicBezTo>
                    <a:pt x="280" y="1846"/>
                    <a:pt x="87" y="2327"/>
                    <a:pt x="39" y="2606"/>
                  </a:cubicBezTo>
                  <a:cubicBezTo>
                    <a:pt x="1" y="2846"/>
                    <a:pt x="683" y="5327"/>
                    <a:pt x="2087" y="5529"/>
                  </a:cubicBezTo>
                  <a:cubicBezTo>
                    <a:pt x="2049" y="5086"/>
                    <a:pt x="1924" y="4808"/>
                    <a:pt x="2203" y="4490"/>
                  </a:cubicBezTo>
                  <a:cubicBezTo>
                    <a:pt x="2389" y="4254"/>
                    <a:pt x="2619" y="4107"/>
                    <a:pt x="2803" y="4107"/>
                  </a:cubicBezTo>
                  <a:cubicBezTo>
                    <a:pt x="2904" y="4107"/>
                    <a:pt x="2991" y="4151"/>
                    <a:pt x="3049" y="4250"/>
                  </a:cubicBezTo>
                  <a:cubicBezTo>
                    <a:pt x="3212" y="4529"/>
                    <a:pt x="3568" y="5692"/>
                    <a:pt x="3568" y="5692"/>
                  </a:cubicBezTo>
                  <a:lnTo>
                    <a:pt x="3886" y="5692"/>
                  </a:lnTo>
                  <a:cubicBezTo>
                    <a:pt x="3886" y="5692"/>
                    <a:pt x="4049" y="4048"/>
                    <a:pt x="4415" y="4009"/>
                  </a:cubicBezTo>
                  <a:cubicBezTo>
                    <a:pt x="4770" y="4009"/>
                    <a:pt x="5088" y="5086"/>
                    <a:pt x="5088" y="5086"/>
                  </a:cubicBezTo>
                  <a:cubicBezTo>
                    <a:pt x="5088" y="5086"/>
                    <a:pt x="5530" y="4365"/>
                    <a:pt x="5972" y="3644"/>
                  </a:cubicBezTo>
                  <a:cubicBezTo>
                    <a:pt x="6415" y="2971"/>
                    <a:pt x="6453" y="2163"/>
                    <a:pt x="6251" y="1807"/>
                  </a:cubicBezTo>
                  <a:cubicBezTo>
                    <a:pt x="6097" y="1404"/>
                    <a:pt x="4934" y="365"/>
                    <a:pt x="4895" y="38"/>
                  </a:cubicBezTo>
                  <a:lnTo>
                    <a:pt x="4895" y="38"/>
                  </a:lnTo>
                  <a:cubicBezTo>
                    <a:pt x="4847" y="961"/>
                    <a:pt x="5049" y="1480"/>
                    <a:pt x="5174" y="1884"/>
                  </a:cubicBezTo>
                  <a:cubicBezTo>
                    <a:pt x="5290" y="2288"/>
                    <a:pt x="5174" y="2769"/>
                    <a:pt x="4770" y="2923"/>
                  </a:cubicBezTo>
                  <a:cubicBezTo>
                    <a:pt x="4366" y="3125"/>
                    <a:pt x="3770" y="3288"/>
                    <a:pt x="3645" y="4606"/>
                  </a:cubicBezTo>
                  <a:cubicBezTo>
                    <a:pt x="3366" y="3529"/>
                    <a:pt x="3212" y="3529"/>
                    <a:pt x="2924" y="3404"/>
                  </a:cubicBezTo>
                  <a:cubicBezTo>
                    <a:pt x="2645" y="3288"/>
                    <a:pt x="1607" y="2769"/>
                    <a:pt x="1366" y="1644"/>
                  </a:cubicBezTo>
                  <a:cubicBezTo>
                    <a:pt x="2010" y="1202"/>
                    <a:pt x="2049" y="38"/>
                    <a:pt x="2049" y="38"/>
                  </a:cubicBezTo>
                  <a:cubicBezTo>
                    <a:pt x="2049" y="38"/>
                    <a:pt x="1991" y="1"/>
                    <a:pt x="1879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4"/>
            <p:cNvSpPr/>
            <p:nvPr/>
          </p:nvSpPr>
          <p:spPr>
            <a:xfrm>
              <a:off x="3318096" y="4118066"/>
              <a:ext cx="53938" cy="284001"/>
            </a:xfrm>
            <a:custGeom>
              <a:rect b="b" l="l" r="r" t="t"/>
              <a:pathLst>
                <a:path extrusionOk="0" h="12463" w="2367">
                  <a:moveTo>
                    <a:pt x="1" y="0"/>
                  </a:moveTo>
                  <a:lnTo>
                    <a:pt x="1" y="12069"/>
                  </a:lnTo>
                  <a:cubicBezTo>
                    <a:pt x="1" y="12261"/>
                    <a:pt x="203" y="12463"/>
                    <a:pt x="443" y="12463"/>
                  </a:cubicBezTo>
                  <a:lnTo>
                    <a:pt x="1924" y="12463"/>
                  </a:lnTo>
                  <a:cubicBezTo>
                    <a:pt x="2164" y="12463"/>
                    <a:pt x="2366" y="12261"/>
                    <a:pt x="2366" y="12069"/>
                  </a:cubicBezTo>
                  <a:lnTo>
                    <a:pt x="2366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4"/>
            <p:cNvSpPr/>
            <p:nvPr/>
          </p:nvSpPr>
          <p:spPr>
            <a:xfrm>
              <a:off x="3130965" y="4357358"/>
              <a:ext cx="427311" cy="59407"/>
            </a:xfrm>
            <a:custGeom>
              <a:rect b="b" l="l" r="r" t="t"/>
              <a:pathLst>
                <a:path extrusionOk="0" h="2607" w="18752">
                  <a:moveTo>
                    <a:pt x="9376" y="0"/>
                  </a:moveTo>
                  <a:lnTo>
                    <a:pt x="1885" y="519"/>
                  </a:lnTo>
                  <a:cubicBezTo>
                    <a:pt x="808" y="606"/>
                    <a:pt x="1" y="1519"/>
                    <a:pt x="1" y="2606"/>
                  </a:cubicBezTo>
                  <a:lnTo>
                    <a:pt x="18752" y="2606"/>
                  </a:lnTo>
                  <a:cubicBezTo>
                    <a:pt x="18752" y="1519"/>
                    <a:pt x="17915" y="606"/>
                    <a:pt x="16829" y="519"/>
                  </a:cubicBezTo>
                  <a:lnTo>
                    <a:pt x="9376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4"/>
            <p:cNvSpPr/>
            <p:nvPr/>
          </p:nvSpPr>
          <p:spPr>
            <a:xfrm>
              <a:off x="3297291" y="3951102"/>
              <a:ext cx="96642" cy="194377"/>
            </a:xfrm>
            <a:custGeom>
              <a:rect b="b" l="l" r="r" t="t"/>
              <a:pathLst>
                <a:path extrusionOk="0" h="8530" w="4241">
                  <a:moveTo>
                    <a:pt x="0" y="0"/>
                  </a:moveTo>
                  <a:lnTo>
                    <a:pt x="0" y="7770"/>
                  </a:lnTo>
                  <a:cubicBezTo>
                    <a:pt x="0" y="8174"/>
                    <a:pt x="317" y="8529"/>
                    <a:pt x="760" y="8529"/>
                  </a:cubicBezTo>
                  <a:lnTo>
                    <a:pt x="3443" y="8529"/>
                  </a:lnTo>
                  <a:cubicBezTo>
                    <a:pt x="3885" y="8529"/>
                    <a:pt x="4241" y="8174"/>
                    <a:pt x="4241" y="7770"/>
                  </a:cubicBezTo>
                  <a:lnTo>
                    <a:pt x="4241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4"/>
            <p:cNvSpPr/>
            <p:nvPr/>
          </p:nvSpPr>
          <p:spPr>
            <a:xfrm>
              <a:off x="3263315" y="3909014"/>
              <a:ext cx="161746" cy="66653"/>
            </a:xfrm>
            <a:custGeom>
              <a:rect b="b" l="l" r="r" t="t"/>
              <a:pathLst>
                <a:path extrusionOk="0" h="2925" w="7098">
                  <a:moveTo>
                    <a:pt x="1" y="1"/>
                  </a:moveTo>
                  <a:lnTo>
                    <a:pt x="1" y="2049"/>
                  </a:lnTo>
                  <a:cubicBezTo>
                    <a:pt x="1" y="2530"/>
                    <a:pt x="366" y="2924"/>
                    <a:pt x="847" y="2924"/>
                  </a:cubicBezTo>
                  <a:lnTo>
                    <a:pt x="6251" y="2924"/>
                  </a:lnTo>
                  <a:cubicBezTo>
                    <a:pt x="6732" y="2924"/>
                    <a:pt x="7097" y="2530"/>
                    <a:pt x="7097" y="2049"/>
                  </a:cubicBezTo>
                  <a:lnTo>
                    <a:pt x="7097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4"/>
            <p:cNvSpPr/>
            <p:nvPr/>
          </p:nvSpPr>
          <p:spPr>
            <a:xfrm>
              <a:off x="3202176" y="3674348"/>
              <a:ext cx="85932" cy="211035"/>
            </a:xfrm>
            <a:custGeom>
              <a:rect b="b" l="l" r="r" t="t"/>
              <a:pathLst>
                <a:path extrusionOk="0" h="9261" w="3771">
                  <a:moveTo>
                    <a:pt x="1" y="0"/>
                  </a:moveTo>
                  <a:lnTo>
                    <a:pt x="1" y="9260"/>
                  </a:lnTo>
                  <a:lnTo>
                    <a:pt x="3770" y="9260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4"/>
            <p:cNvSpPr/>
            <p:nvPr/>
          </p:nvSpPr>
          <p:spPr>
            <a:xfrm>
              <a:off x="2979542" y="3833200"/>
              <a:ext cx="729496" cy="97758"/>
            </a:xfrm>
            <a:custGeom>
              <a:rect b="b" l="l" r="r" t="t"/>
              <a:pathLst>
                <a:path extrusionOk="0" h="4290" w="32013">
                  <a:moveTo>
                    <a:pt x="2164" y="1"/>
                  </a:moveTo>
                  <a:cubicBezTo>
                    <a:pt x="962" y="1"/>
                    <a:pt x="1" y="962"/>
                    <a:pt x="1" y="2164"/>
                  </a:cubicBezTo>
                  <a:cubicBezTo>
                    <a:pt x="1" y="2770"/>
                    <a:pt x="241" y="3289"/>
                    <a:pt x="636" y="3693"/>
                  </a:cubicBezTo>
                  <a:cubicBezTo>
                    <a:pt x="1001" y="4049"/>
                    <a:pt x="1559" y="4289"/>
                    <a:pt x="2164" y="4289"/>
                  </a:cubicBezTo>
                  <a:lnTo>
                    <a:pt x="29849" y="4289"/>
                  </a:lnTo>
                  <a:cubicBezTo>
                    <a:pt x="31051" y="4289"/>
                    <a:pt x="32013" y="3328"/>
                    <a:pt x="32013" y="2164"/>
                  </a:cubicBezTo>
                  <a:cubicBezTo>
                    <a:pt x="32013" y="1568"/>
                    <a:pt x="31772" y="1010"/>
                    <a:pt x="31368" y="645"/>
                  </a:cubicBezTo>
                  <a:cubicBezTo>
                    <a:pt x="31013" y="241"/>
                    <a:pt x="30445" y="1"/>
                    <a:pt x="29849" y="1"/>
                  </a:cubicBezTo>
                  <a:close/>
                </a:path>
              </a:pathLst>
            </a:custGeom>
            <a:solidFill>
              <a:srgbClr val="BA34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4"/>
            <p:cNvSpPr/>
            <p:nvPr/>
          </p:nvSpPr>
          <p:spPr>
            <a:xfrm>
              <a:off x="3127456" y="3006036"/>
              <a:ext cx="470220" cy="416897"/>
            </a:xfrm>
            <a:custGeom>
              <a:rect b="b" l="l" r="r" t="t"/>
              <a:pathLst>
                <a:path extrusionOk="0" h="18295" w="20635">
                  <a:moveTo>
                    <a:pt x="3743" y="0"/>
                  </a:moveTo>
                  <a:cubicBezTo>
                    <a:pt x="3432" y="0"/>
                    <a:pt x="3112" y="48"/>
                    <a:pt x="2799" y="163"/>
                  </a:cubicBezTo>
                  <a:cubicBezTo>
                    <a:pt x="1241" y="807"/>
                    <a:pt x="1" y="2124"/>
                    <a:pt x="280" y="3894"/>
                  </a:cubicBezTo>
                  <a:cubicBezTo>
                    <a:pt x="395" y="4692"/>
                    <a:pt x="674" y="5288"/>
                    <a:pt x="1078" y="5769"/>
                  </a:cubicBezTo>
                  <a:cubicBezTo>
                    <a:pt x="1635" y="6490"/>
                    <a:pt x="1482" y="7452"/>
                    <a:pt x="1683" y="8259"/>
                  </a:cubicBezTo>
                  <a:cubicBezTo>
                    <a:pt x="1924" y="9183"/>
                    <a:pt x="2559" y="9375"/>
                    <a:pt x="3241" y="9942"/>
                  </a:cubicBezTo>
                  <a:cubicBezTo>
                    <a:pt x="4241" y="10702"/>
                    <a:pt x="6203" y="9577"/>
                    <a:pt x="6770" y="11500"/>
                  </a:cubicBezTo>
                  <a:cubicBezTo>
                    <a:pt x="7328" y="13385"/>
                    <a:pt x="4847" y="16952"/>
                    <a:pt x="12059" y="18154"/>
                  </a:cubicBezTo>
                  <a:cubicBezTo>
                    <a:pt x="12635" y="18250"/>
                    <a:pt x="13173" y="18294"/>
                    <a:pt x="13677" y="18294"/>
                  </a:cubicBezTo>
                  <a:cubicBezTo>
                    <a:pt x="19517" y="18294"/>
                    <a:pt x="20634" y="12319"/>
                    <a:pt x="19714" y="10663"/>
                  </a:cubicBezTo>
                  <a:cubicBezTo>
                    <a:pt x="18665" y="8894"/>
                    <a:pt x="16906" y="8894"/>
                    <a:pt x="15867" y="8221"/>
                  </a:cubicBezTo>
                  <a:cubicBezTo>
                    <a:pt x="14857" y="7538"/>
                    <a:pt x="15627" y="5452"/>
                    <a:pt x="14098" y="4653"/>
                  </a:cubicBezTo>
                  <a:cubicBezTo>
                    <a:pt x="13585" y="4375"/>
                    <a:pt x="13138" y="4297"/>
                    <a:pt x="12717" y="4297"/>
                  </a:cubicBezTo>
                  <a:cubicBezTo>
                    <a:pt x="12172" y="4297"/>
                    <a:pt x="11672" y="4429"/>
                    <a:pt x="11139" y="4429"/>
                  </a:cubicBezTo>
                  <a:cubicBezTo>
                    <a:pt x="10834" y="4429"/>
                    <a:pt x="10517" y="4386"/>
                    <a:pt x="10174" y="4250"/>
                  </a:cubicBezTo>
                  <a:cubicBezTo>
                    <a:pt x="8770" y="3653"/>
                    <a:pt x="9453" y="2884"/>
                    <a:pt x="8530" y="1644"/>
                  </a:cubicBezTo>
                  <a:cubicBezTo>
                    <a:pt x="8049" y="1086"/>
                    <a:pt x="7453" y="845"/>
                    <a:pt x="6924" y="769"/>
                  </a:cubicBezTo>
                  <a:cubicBezTo>
                    <a:pt x="6251" y="682"/>
                    <a:pt x="5607" y="480"/>
                    <a:pt x="4963" y="240"/>
                  </a:cubicBezTo>
                  <a:cubicBezTo>
                    <a:pt x="4612" y="98"/>
                    <a:pt x="4188" y="0"/>
                    <a:pt x="374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4"/>
            <p:cNvSpPr/>
            <p:nvPr/>
          </p:nvSpPr>
          <p:spPr>
            <a:xfrm>
              <a:off x="3174786" y="3102860"/>
              <a:ext cx="155388" cy="185445"/>
            </a:xfrm>
            <a:custGeom>
              <a:rect b="b" l="l" r="r" t="t"/>
              <a:pathLst>
                <a:path extrusionOk="0" h="8138" w="6819">
                  <a:moveTo>
                    <a:pt x="4491" y="1"/>
                  </a:moveTo>
                  <a:lnTo>
                    <a:pt x="1847" y="3126"/>
                  </a:lnTo>
                  <a:cubicBezTo>
                    <a:pt x="1847" y="3126"/>
                    <a:pt x="1962" y="4126"/>
                    <a:pt x="1722" y="4885"/>
                  </a:cubicBezTo>
                  <a:cubicBezTo>
                    <a:pt x="1684" y="5049"/>
                    <a:pt x="1607" y="5174"/>
                    <a:pt x="1530" y="5289"/>
                  </a:cubicBezTo>
                  <a:cubicBezTo>
                    <a:pt x="1049" y="6011"/>
                    <a:pt x="1" y="6136"/>
                    <a:pt x="1" y="6136"/>
                  </a:cubicBezTo>
                  <a:cubicBezTo>
                    <a:pt x="1" y="6136"/>
                    <a:pt x="1085" y="8138"/>
                    <a:pt x="3327" y="8138"/>
                  </a:cubicBezTo>
                  <a:cubicBezTo>
                    <a:pt x="3369" y="8138"/>
                    <a:pt x="3411" y="8137"/>
                    <a:pt x="3453" y="8136"/>
                  </a:cubicBezTo>
                  <a:cubicBezTo>
                    <a:pt x="5770" y="8097"/>
                    <a:pt x="6819" y="6289"/>
                    <a:pt x="6819" y="6289"/>
                  </a:cubicBezTo>
                  <a:cubicBezTo>
                    <a:pt x="6819" y="6289"/>
                    <a:pt x="6174" y="6011"/>
                    <a:pt x="5290" y="5174"/>
                  </a:cubicBezTo>
                  <a:cubicBezTo>
                    <a:pt x="4934" y="4770"/>
                    <a:pt x="4732" y="3808"/>
                    <a:pt x="4655" y="2808"/>
                  </a:cubicBezTo>
                  <a:cubicBezTo>
                    <a:pt x="4491" y="1443"/>
                    <a:pt x="4491" y="1"/>
                    <a:pt x="4491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4"/>
            <p:cNvSpPr/>
            <p:nvPr/>
          </p:nvSpPr>
          <p:spPr>
            <a:xfrm>
              <a:off x="3214026" y="3102860"/>
              <a:ext cx="66836" cy="111340"/>
            </a:xfrm>
            <a:custGeom>
              <a:rect b="b" l="l" r="r" t="t"/>
              <a:pathLst>
                <a:path extrusionOk="0" h="4886" w="2933">
                  <a:moveTo>
                    <a:pt x="2769" y="1"/>
                  </a:moveTo>
                  <a:lnTo>
                    <a:pt x="125" y="3126"/>
                  </a:lnTo>
                  <a:cubicBezTo>
                    <a:pt x="125" y="3126"/>
                    <a:pt x="240" y="4126"/>
                    <a:pt x="0" y="4885"/>
                  </a:cubicBezTo>
                  <a:cubicBezTo>
                    <a:pt x="404" y="4809"/>
                    <a:pt x="1087" y="4607"/>
                    <a:pt x="1808" y="4126"/>
                  </a:cubicBezTo>
                  <a:cubicBezTo>
                    <a:pt x="2250" y="3808"/>
                    <a:pt x="2644" y="3289"/>
                    <a:pt x="2933" y="2808"/>
                  </a:cubicBezTo>
                  <a:cubicBezTo>
                    <a:pt x="2769" y="1443"/>
                    <a:pt x="2769" y="1"/>
                    <a:pt x="2769" y="1"/>
                  </a:cubicBezTo>
                  <a:close/>
                </a:path>
              </a:pathLst>
            </a:custGeom>
            <a:solidFill>
              <a:srgbClr val="EAB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4"/>
            <p:cNvSpPr/>
            <p:nvPr/>
          </p:nvSpPr>
          <p:spPr>
            <a:xfrm>
              <a:off x="3153753" y="3062663"/>
              <a:ext cx="125149" cy="135267"/>
            </a:xfrm>
            <a:custGeom>
              <a:rect b="b" l="l" r="r" t="t"/>
              <a:pathLst>
                <a:path extrusionOk="0" h="5936" w="5492">
                  <a:moveTo>
                    <a:pt x="4148" y="1"/>
                  </a:moveTo>
                  <a:cubicBezTo>
                    <a:pt x="4088" y="1"/>
                    <a:pt x="4028" y="14"/>
                    <a:pt x="3972" y="43"/>
                  </a:cubicBezTo>
                  <a:cubicBezTo>
                    <a:pt x="3491" y="245"/>
                    <a:pt x="2607" y="399"/>
                    <a:pt x="962" y="447"/>
                  </a:cubicBezTo>
                  <a:cubicBezTo>
                    <a:pt x="404" y="447"/>
                    <a:pt x="1" y="966"/>
                    <a:pt x="87" y="1486"/>
                  </a:cubicBezTo>
                  <a:cubicBezTo>
                    <a:pt x="328" y="2890"/>
                    <a:pt x="770" y="5130"/>
                    <a:pt x="1289" y="5611"/>
                  </a:cubicBezTo>
                  <a:cubicBezTo>
                    <a:pt x="1557" y="5838"/>
                    <a:pt x="1945" y="5935"/>
                    <a:pt x="2365" y="5935"/>
                  </a:cubicBezTo>
                  <a:cubicBezTo>
                    <a:pt x="3135" y="5935"/>
                    <a:pt x="4011" y="5610"/>
                    <a:pt x="4453" y="5169"/>
                  </a:cubicBezTo>
                  <a:cubicBezTo>
                    <a:pt x="5136" y="4486"/>
                    <a:pt x="5414" y="3524"/>
                    <a:pt x="5453" y="3092"/>
                  </a:cubicBezTo>
                  <a:cubicBezTo>
                    <a:pt x="5491" y="2649"/>
                    <a:pt x="5414" y="1765"/>
                    <a:pt x="5414" y="1765"/>
                  </a:cubicBezTo>
                  <a:cubicBezTo>
                    <a:pt x="5414" y="1765"/>
                    <a:pt x="5049" y="1649"/>
                    <a:pt x="4857" y="1322"/>
                  </a:cubicBezTo>
                  <a:cubicBezTo>
                    <a:pt x="4732" y="1043"/>
                    <a:pt x="4616" y="688"/>
                    <a:pt x="4568" y="361"/>
                  </a:cubicBezTo>
                  <a:cubicBezTo>
                    <a:pt x="4539" y="147"/>
                    <a:pt x="4345" y="1"/>
                    <a:pt x="4148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4"/>
            <p:cNvSpPr/>
            <p:nvPr/>
          </p:nvSpPr>
          <p:spPr>
            <a:xfrm>
              <a:off x="3202176" y="3100217"/>
              <a:ext cx="21056" cy="47671"/>
            </a:xfrm>
            <a:custGeom>
              <a:rect b="b" l="l" r="r" t="t"/>
              <a:pathLst>
                <a:path extrusionOk="0" h="2092" w="924">
                  <a:moveTo>
                    <a:pt x="243" y="0"/>
                  </a:moveTo>
                  <a:cubicBezTo>
                    <a:pt x="242" y="0"/>
                    <a:pt x="242" y="0"/>
                    <a:pt x="241" y="1"/>
                  </a:cubicBezTo>
                  <a:cubicBezTo>
                    <a:pt x="164" y="1"/>
                    <a:pt x="1" y="1761"/>
                    <a:pt x="126" y="1963"/>
                  </a:cubicBezTo>
                  <a:cubicBezTo>
                    <a:pt x="188" y="2060"/>
                    <a:pt x="331" y="2091"/>
                    <a:pt x="479" y="2091"/>
                  </a:cubicBezTo>
                  <a:cubicBezTo>
                    <a:pt x="696" y="2091"/>
                    <a:pt x="924" y="2024"/>
                    <a:pt x="924" y="2001"/>
                  </a:cubicBezTo>
                  <a:cubicBezTo>
                    <a:pt x="924" y="1924"/>
                    <a:pt x="482" y="2001"/>
                    <a:pt x="366" y="1799"/>
                  </a:cubicBezTo>
                  <a:cubicBezTo>
                    <a:pt x="281" y="1600"/>
                    <a:pt x="280" y="0"/>
                    <a:pt x="24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4"/>
            <p:cNvSpPr/>
            <p:nvPr/>
          </p:nvSpPr>
          <p:spPr>
            <a:xfrm>
              <a:off x="3195819" y="3148435"/>
              <a:ext cx="42977" cy="21603"/>
            </a:xfrm>
            <a:custGeom>
              <a:rect b="b" l="l" r="r" t="t"/>
              <a:pathLst>
                <a:path extrusionOk="0" h="948" w="1886">
                  <a:moveTo>
                    <a:pt x="1886" y="1"/>
                  </a:moveTo>
                  <a:cubicBezTo>
                    <a:pt x="1886" y="1"/>
                    <a:pt x="1366" y="530"/>
                    <a:pt x="886" y="645"/>
                  </a:cubicBezTo>
                  <a:cubicBezTo>
                    <a:pt x="712" y="671"/>
                    <a:pt x="556" y="679"/>
                    <a:pt x="425" y="679"/>
                  </a:cubicBezTo>
                  <a:cubicBezTo>
                    <a:pt x="163" y="679"/>
                    <a:pt x="1" y="645"/>
                    <a:pt x="1" y="645"/>
                  </a:cubicBezTo>
                  <a:lnTo>
                    <a:pt x="1" y="645"/>
                  </a:lnTo>
                  <a:cubicBezTo>
                    <a:pt x="1" y="645"/>
                    <a:pt x="275" y="948"/>
                    <a:pt x="785" y="948"/>
                  </a:cubicBezTo>
                  <a:cubicBezTo>
                    <a:pt x="865" y="948"/>
                    <a:pt x="949" y="941"/>
                    <a:pt x="1039" y="924"/>
                  </a:cubicBezTo>
                  <a:cubicBezTo>
                    <a:pt x="1684" y="808"/>
                    <a:pt x="1886" y="1"/>
                    <a:pt x="188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4"/>
            <p:cNvSpPr/>
            <p:nvPr/>
          </p:nvSpPr>
          <p:spPr>
            <a:xfrm>
              <a:off x="3271655" y="3090122"/>
              <a:ext cx="40106" cy="52776"/>
            </a:xfrm>
            <a:custGeom>
              <a:rect b="b" l="l" r="r" t="t"/>
              <a:pathLst>
                <a:path extrusionOk="0" h="2316" w="1760">
                  <a:moveTo>
                    <a:pt x="1256" y="1"/>
                  </a:moveTo>
                  <a:cubicBezTo>
                    <a:pt x="815" y="1"/>
                    <a:pt x="202" y="1079"/>
                    <a:pt x="202" y="1117"/>
                  </a:cubicBezTo>
                  <a:cubicBezTo>
                    <a:pt x="202" y="1117"/>
                    <a:pt x="0" y="1838"/>
                    <a:pt x="38" y="2204"/>
                  </a:cubicBezTo>
                  <a:cubicBezTo>
                    <a:pt x="189" y="2282"/>
                    <a:pt x="330" y="2316"/>
                    <a:pt x="462" y="2316"/>
                  </a:cubicBezTo>
                  <a:cubicBezTo>
                    <a:pt x="1142" y="2316"/>
                    <a:pt x="1572" y="1423"/>
                    <a:pt x="1644" y="1117"/>
                  </a:cubicBezTo>
                  <a:cubicBezTo>
                    <a:pt x="1721" y="761"/>
                    <a:pt x="1760" y="40"/>
                    <a:pt x="1279" y="2"/>
                  </a:cubicBezTo>
                  <a:cubicBezTo>
                    <a:pt x="1271" y="1"/>
                    <a:pt x="1264" y="1"/>
                    <a:pt x="1256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4"/>
            <p:cNvSpPr/>
            <p:nvPr/>
          </p:nvSpPr>
          <p:spPr>
            <a:xfrm>
              <a:off x="3223186" y="3112203"/>
              <a:ext cx="19939" cy="16361"/>
            </a:xfrm>
            <a:custGeom>
              <a:rect b="b" l="l" r="r" t="t"/>
              <a:pathLst>
                <a:path extrusionOk="0" h="718" w="875">
                  <a:moveTo>
                    <a:pt x="462" y="1"/>
                  </a:moveTo>
                  <a:cubicBezTo>
                    <a:pt x="365" y="1"/>
                    <a:pt x="270" y="45"/>
                    <a:pt x="204" y="148"/>
                  </a:cubicBezTo>
                  <a:cubicBezTo>
                    <a:pt x="0" y="457"/>
                    <a:pt x="288" y="718"/>
                    <a:pt x="543" y="718"/>
                  </a:cubicBezTo>
                  <a:cubicBezTo>
                    <a:pt x="685" y="718"/>
                    <a:pt x="817" y="637"/>
                    <a:pt x="848" y="437"/>
                  </a:cubicBezTo>
                  <a:cubicBezTo>
                    <a:pt x="874" y="190"/>
                    <a:pt x="664" y="1"/>
                    <a:pt x="46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4"/>
            <p:cNvSpPr/>
            <p:nvPr/>
          </p:nvSpPr>
          <p:spPr>
            <a:xfrm>
              <a:off x="3222343" y="3096502"/>
              <a:ext cx="24565" cy="9229"/>
            </a:xfrm>
            <a:custGeom>
              <a:rect b="b" l="l" r="r" t="t"/>
              <a:pathLst>
                <a:path extrusionOk="0" h="405" w="1078">
                  <a:moveTo>
                    <a:pt x="520" y="1"/>
                  </a:moveTo>
                  <a:cubicBezTo>
                    <a:pt x="164" y="1"/>
                    <a:pt x="0" y="405"/>
                    <a:pt x="0" y="405"/>
                  </a:cubicBezTo>
                  <a:cubicBezTo>
                    <a:pt x="0" y="405"/>
                    <a:pt x="297" y="236"/>
                    <a:pt x="502" y="236"/>
                  </a:cubicBezTo>
                  <a:cubicBezTo>
                    <a:pt x="522" y="236"/>
                    <a:pt x="541" y="238"/>
                    <a:pt x="558" y="241"/>
                  </a:cubicBezTo>
                  <a:cubicBezTo>
                    <a:pt x="760" y="280"/>
                    <a:pt x="1077" y="405"/>
                    <a:pt x="1077" y="405"/>
                  </a:cubicBezTo>
                  <a:cubicBezTo>
                    <a:pt x="1077" y="405"/>
                    <a:pt x="837" y="1"/>
                    <a:pt x="52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4"/>
            <p:cNvSpPr/>
            <p:nvPr/>
          </p:nvSpPr>
          <p:spPr>
            <a:xfrm>
              <a:off x="3175720" y="3112249"/>
              <a:ext cx="23608" cy="16316"/>
            </a:xfrm>
            <a:custGeom>
              <a:rect b="b" l="l" r="r" t="t"/>
              <a:pathLst>
                <a:path extrusionOk="0" h="716" w="1036">
                  <a:moveTo>
                    <a:pt x="543" y="0"/>
                  </a:moveTo>
                  <a:cubicBezTo>
                    <a:pt x="161" y="0"/>
                    <a:pt x="0" y="640"/>
                    <a:pt x="441" y="714"/>
                  </a:cubicBezTo>
                  <a:lnTo>
                    <a:pt x="479" y="714"/>
                  </a:lnTo>
                  <a:cubicBezTo>
                    <a:pt x="493" y="715"/>
                    <a:pt x="507" y="716"/>
                    <a:pt x="520" y="716"/>
                  </a:cubicBezTo>
                  <a:cubicBezTo>
                    <a:pt x="859" y="716"/>
                    <a:pt x="1036" y="264"/>
                    <a:pt x="767" y="69"/>
                  </a:cubicBezTo>
                  <a:cubicBezTo>
                    <a:pt x="687" y="21"/>
                    <a:pt x="611" y="0"/>
                    <a:pt x="54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4"/>
            <p:cNvSpPr/>
            <p:nvPr/>
          </p:nvSpPr>
          <p:spPr>
            <a:xfrm>
              <a:off x="3175674" y="3096502"/>
              <a:ext cx="24770" cy="9229"/>
            </a:xfrm>
            <a:custGeom>
              <a:rect b="b" l="l" r="r" t="t"/>
              <a:pathLst>
                <a:path extrusionOk="0" h="405" w="1087">
                  <a:moveTo>
                    <a:pt x="529" y="1"/>
                  </a:moveTo>
                  <a:cubicBezTo>
                    <a:pt x="164" y="1"/>
                    <a:pt x="0" y="405"/>
                    <a:pt x="0" y="405"/>
                  </a:cubicBezTo>
                  <a:cubicBezTo>
                    <a:pt x="0" y="405"/>
                    <a:pt x="305" y="236"/>
                    <a:pt x="512" y="236"/>
                  </a:cubicBezTo>
                  <a:cubicBezTo>
                    <a:pt x="531" y="236"/>
                    <a:pt x="550" y="238"/>
                    <a:pt x="568" y="241"/>
                  </a:cubicBezTo>
                  <a:cubicBezTo>
                    <a:pt x="769" y="280"/>
                    <a:pt x="1087" y="405"/>
                    <a:pt x="1087" y="405"/>
                  </a:cubicBezTo>
                  <a:cubicBezTo>
                    <a:pt x="1087" y="405"/>
                    <a:pt x="846" y="1"/>
                    <a:pt x="52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4"/>
            <p:cNvSpPr/>
            <p:nvPr/>
          </p:nvSpPr>
          <p:spPr>
            <a:xfrm>
              <a:off x="3141926" y="3235210"/>
              <a:ext cx="265816" cy="457664"/>
            </a:xfrm>
            <a:custGeom>
              <a:rect b="b" l="l" r="r" t="t"/>
              <a:pathLst>
                <a:path extrusionOk="0" h="20084" w="11665">
                  <a:moveTo>
                    <a:pt x="1770" y="1"/>
                  </a:moveTo>
                  <a:lnTo>
                    <a:pt x="1125" y="328"/>
                  </a:lnTo>
                  <a:lnTo>
                    <a:pt x="0" y="808"/>
                  </a:lnTo>
                  <a:lnTo>
                    <a:pt x="2683" y="10982"/>
                  </a:lnTo>
                  <a:cubicBezTo>
                    <a:pt x="2683" y="10982"/>
                    <a:pt x="1127" y="20083"/>
                    <a:pt x="1356" y="20083"/>
                  </a:cubicBezTo>
                  <a:cubicBezTo>
                    <a:pt x="1359" y="20083"/>
                    <a:pt x="1362" y="20082"/>
                    <a:pt x="1366" y="20079"/>
                  </a:cubicBezTo>
                  <a:cubicBezTo>
                    <a:pt x="1446" y="19999"/>
                    <a:pt x="2617" y="19972"/>
                    <a:pt x="4143" y="19972"/>
                  </a:cubicBezTo>
                  <a:cubicBezTo>
                    <a:pt x="7194" y="19972"/>
                    <a:pt x="11665" y="20079"/>
                    <a:pt x="11665" y="20079"/>
                  </a:cubicBezTo>
                  <a:cubicBezTo>
                    <a:pt x="11665" y="20079"/>
                    <a:pt x="8982" y="722"/>
                    <a:pt x="9020" y="606"/>
                  </a:cubicBezTo>
                  <a:cubicBezTo>
                    <a:pt x="9020" y="568"/>
                    <a:pt x="8780" y="404"/>
                    <a:pt x="8501" y="328"/>
                  </a:cubicBezTo>
                  <a:cubicBezTo>
                    <a:pt x="8261" y="203"/>
                    <a:pt x="7972" y="87"/>
                    <a:pt x="7972" y="87"/>
                  </a:cubicBezTo>
                  <a:cubicBezTo>
                    <a:pt x="7972" y="87"/>
                    <a:pt x="7010" y="1808"/>
                    <a:pt x="5174" y="2049"/>
                  </a:cubicBezTo>
                  <a:cubicBezTo>
                    <a:pt x="5082" y="2061"/>
                    <a:pt x="4990" y="2067"/>
                    <a:pt x="4900" y="2067"/>
                  </a:cubicBezTo>
                  <a:cubicBezTo>
                    <a:pt x="3176" y="2067"/>
                    <a:pt x="1770" y="1"/>
                    <a:pt x="1770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4"/>
            <p:cNvSpPr/>
            <p:nvPr/>
          </p:nvSpPr>
          <p:spPr>
            <a:xfrm>
              <a:off x="3167562" y="3235210"/>
              <a:ext cx="168081" cy="68089"/>
            </a:xfrm>
            <a:custGeom>
              <a:rect b="b" l="l" r="r" t="t"/>
              <a:pathLst>
                <a:path extrusionOk="0" h="2988" w="7376">
                  <a:moveTo>
                    <a:pt x="645" y="1"/>
                  </a:moveTo>
                  <a:lnTo>
                    <a:pt x="0" y="328"/>
                  </a:lnTo>
                  <a:cubicBezTo>
                    <a:pt x="838" y="1420"/>
                    <a:pt x="2279" y="2987"/>
                    <a:pt x="3965" y="2987"/>
                  </a:cubicBezTo>
                  <a:cubicBezTo>
                    <a:pt x="4059" y="2987"/>
                    <a:pt x="4155" y="2982"/>
                    <a:pt x="4251" y="2972"/>
                  </a:cubicBezTo>
                  <a:cubicBezTo>
                    <a:pt x="5972" y="2770"/>
                    <a:pt x="6895" y="1366"/>
                    <a:pt x="7376" y="328"/>
                  </a:cubicBezTo>
                  <a:cubicBezTo>
                    <a:pt x="7136" y="203"/>
                    <a:pt x="6847" y="87"/>
                    <a:pt x="6847" y="87"/>
                  </a:cubicBezTo>
                  <a:cubicBezTo>
                    <a:pt x="6847" y="87"/>
                    <a:pt x="5885" y="1808"/>
                    <a:pt x="4049" y="2049"/>
                  </a:cubicBezTo>
                  <a:cubicBezTo>
                    <a:pt x="3957" y="2061"/>
                    <a:pt x="3865" y="2067"/>
                    <a:pt x="3775" y="2067"/>
                  </a:cubicBezTo>
                  <a:cubicBezTo>
                    <a:pt x="2051" y="2067"/>
                    <a:pt x="645" y="1"/>
                    <a:pt x="645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4"/>
            <p:cNvSpPr/>
            <p:nvPr/>
          </p:nvSpPr>
          <p:spPr>
            <a:xfrm>
              <a:off x="3173031" y="3741753"/>
              <a:ext cx="480361" cy="150853"/>
            </a:xfrm>
            <a:custGeom>
              <a:rect b="b" l="l" r="r" t="t"/>
              <a:pathLst>
                <a:path extrusionOk="0" h="6620" w="21080">
                  <a:moveTo>
                    <a:pt x="4437" y="1"/>
                  </a:moveTo>
                  <a:cubicBezTo>
                    <a:pt x="3923" y="1"/>
                    <a:pt x="3459" y="98"/>
                    <a:pt x="3088" y="331"/>
                  </a:cubicBezTo>
                  <a:cubicBezTo>
                    <a:pt x="837" y="1773"/>
                    <a:pt x="1" y="4379"/>
                    <a:pt x="3289" y="6620"/>
                  </a:cubicBezTo>
                  <a:lnTo>
                    <a:pt x="17348" y="6620"/>
                  </a:lnTo>
                  <a:cubicBezTo>
                    <a:pt x="18512" y="6620"/>
                    <a:pt x="21079" y="4619"/>
                    <a:pt x="19752" y="2812"/>
                  </a:cubicBezTo>
                  <a:cubicBezTo>
                    <a:pt x="19194" y="2043"/>
                    <a:pt x="17796" y="1803"/>
                    <a:pt x="16272" y="1803"/>
                  </a:cubicBezTo>
                  <a:cubicBezTo>
                    <a:pt x="13756" y="1803"/>
                    <a:pt x="10896" y="2456"/>
                    <a:pt x="10896" y="2456"/>
                  </a:cubicBezTo>
                  <a:cubicBezTo>
                    <a:pt x="10896" y="2456"/>
                    <a:pt x="7022" y="1"/>
                    <a:pt x="443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4"/>
            <p:cNvSpPr/>
            <p:nvPr/>
          </p:nvSpPr>
          <p:spPr>
            <a:xfrm>
              <a:off x="3126362" y="3638845"/>
              <a:ext cx="497656" cy="263218"/>
            </a:xfrm>
            <a:custGeom>
              <a:rect b="b" l="l" r="r" t="t"/>
              <a:pathLst>
                <a:path extrusionOk="0" h="11551" w="21839">
                  <a:moveTo>
                    <a:pt x="12021" y="0"/>
                  </a:moveTo>
                  <a:lnTo>
                    <a:pt x="1366" y="202"/>
                  </a:lnTo>
                  <a:cubicBezTo>
                    <a:pt x="1366" y="202"/>
                    <a:pt x="1203" y="1125"/>
                    <a:pt x="962" y="2404"/>
                  </a:cubicBezTo>
                  <a:cubicBezTo>
                    <a:pt x="568" y="4847"/>
                    <a:pt x="1" y="8616"/>
                    <a:pt x="366" y="9491"/>
                  </a:cubicBezTo>
                  <a:cubicBezTo>
                    <a:pt x="889" y="10737"/>
                    <a:pt x="3251" y="11550"/>
                    <a:pt x="4930" y="11550"/>
                  </a:cubicBezTo>
                  <a:cubicBezTo>
                    <a:pt x="5040" y="11550"/>
                    <a:pt x="5147" y="11547"/>
                    <a:pt x="5251" y="11539"/>
                  </a:cubicBezTo>
                  <a:cubicBezTo>
                    <a:pt x="4809" y="10097"/>
                    <a:pt x="3693" y="6606"/>
                    <a:pt x="6453" y="5847"/>
                  </a:cubicBezTo>
                  <a:cubicBezTo>
                    <a:pt x="6622" y="5808"/>
                    <a:pt x="6804" y="5790"/>
                    <a:pt x="6996" y="5790"/>
                  </a:cubicBezTo>
                  <a:cubicBezTo>
                    <a:pt x="8754" y="5790"/>
                    <a:pt x="11353" y="7295"/>
                    <a:pt x="12905" y="8049"/>
                  </a:cubicBezTo>
                  <a:cubicBezTo>
                    <a:pt x="13780" y="7959"/>
                    <a:pt x="17439" y="7137"/>
                    <a:pt x="20000" y="7137"/>
                  </a:cubicBezTo>
                  <a:cubicBezTo>
                    <a:pt x="20733" y="7137"/>
                    <a:pt x="21376" y="7205"/>
                    <a:pt x="21839" y="7376"/>
                  </a:cubicBezTo>
                  <a:cubicBezTo>
                    <a:pt x="20839" y="5770"/>
                    <a:pt x="12550" y="2404"/>
                    <a:pt x="12550" y="2404"/>
                  </a:cubicBezTo>
                  <a:lnTo>
                    <a:pt x="12021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4"/>
            <p:cNvSpPr/>
            <p:nvPr/>
          </p:nvSpPr>
          <p:spPr>
            <a:xfrm>
              <a:off x="3148284" y="3638845"/>
              <a:ext cx="264062" cy="54804"/>
            </a:xfrm>
            <a:custGeom>
              <a:rect b="b" l="l" r="r" t="t"/>
              <a:pathLst>
                <a:path extrusionOk="0" h="2405" w="11588">
                  <a:moveTo>
                    <a:pt x="11059" y="0"/>
                  </a:moveTo>
                  <a:lnTo>
                    <a:pt x="404" y="202"/>
                  </a:lnTo>
                  <a:cubicBezTo>
                    <a:pt x="404" y="202"/>
                    <a:pt x="241" y="1125"/>
                    <a:pt x="0" y="2404"/>
                  </a:cubicBezTo>
                  <a:lnTo>
                    <a:pt x="11588" y="2404"/>
                  </a:lnTo>
                  <a:lnTo>
                    <a:pt x="11059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>
              <a:off x="3326437" y="3252460"/>
              <a:ext cx="364190" cy="344912"/>
            </a:xfrm>
            <a:custGeom>
              <a:rect b="b" l="l" r="r" t="t"/>
              <a:pathLst>
                <a:path extrusionOk="0" h="15136" w="15982">
                  <a:moveTo>
                    <a:pt x="1837" y="1"/>
                  </a:moveTo>
                  <a:cubicBezTo>
                    <a:pt x="1637" y="1"/>
                    <a:pt x="859" y="116"/>
                    <a:pt x="442" y="1850"/>
                  </a:cubicBezTo>
                  <a:cubicBezTo>
                    <a:pt x="0" y="3850"/>
                    <a:pt x="4087" y="14908"/>
                    <a:pt x="4087" y="14908"/>
                  </a:cubicBezTo>
                  <a:cubicBezTo>
                    <a:pt x="4087" y="14908"/>
                    <a:pt x="4016" y="15136"/>
                    <a:pt x="4661" y="15136"/>
                  </a:cubicBezTo>
                  <a:cubicBezTo>
                    <a:pt x="5201" y="15136"/>
                    <a:pt x="6243" y="14976"/>
                    <a:pt x="8251" y="14389"/>
                  </a:cubicBezTo>
                  <a:cubicBezTo>
                    <a:pt x="12703" y="13148"/>
                    <a:pt x="15982" y="8860"/>
                    <a:pt x="15982" y="8860"/>
                  </a:cubicBezTo>
                  <a:lnTo>
                    <a:pt x="14463" y="7744"/>
                  </a:lnTo>
                  <a:lnTo>
                    <a:pt x="7289" y="9744"/>
                  </a:lnTo>
                  <a:cubicBezTo>
                    <a:pt x="7289" y="9744"/>
                    <a:pt x="5125" y="4052"/>
                    <a:pt x="4443" y="2330"/>
                  </a:cubicBezTo>
                  <a:cubicBezTo>
                    <a:pt x="3721" y="648"/>
                    <a:pt x="1885" y="3"/>
                    <a:pt x="1885" y="3"/>
                  </a:cubicBezTo>
                  <a:cubicBezTo>
                    <a:pt x="1885" y="3"/>
                    <a:pt x="1868" y="1"/>
                    <a:pt x="1837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4"/>
            <p:cNvSpPr/>
            <p:nvPr/>
          </p:nvSpPr>
          <p:spPr>
            <a:xfrm>
              <a:off x="3595922" y="3409625"/>
              <a:ext cx="78275" cy="59475"/>
            </a:xfrm>
            <a:custGeom>
              <a:rect b="b" l="l" r="r" t="t"/>
              <a:pathLst>
                <a:path extrusionOk="0" h="2610" w="3435">
                  <a:moveTo>
                    <a:pt x="2473" y="1"/>
                  </a:moveTo>
                  <a:cubicBezTo>
                    <a:pt x="2473" y="1"/>
                    <a:pt x="1800" y="1203"/>
                    <a:pt x="1675" y="1405"/>
                  </a:cubicBezTo>
                  <a:cubicBezTo>
                    <a:pt x="1560" y="1568"/>
                    <a:pt x="877" y="1924"/>
                    <a:pt x="877" y="1924"/>
                  </a:cubicBezTo>
                  <a:cubicBezTo>
                    <a:pt x="877" y="1924"/>
                    <a:pt x="358" y="1924"/>
                    <a:pt x="194" y="2049"/>
                  </a:cubicBezTo>
                  <a:cubicBezTo>
                    <a:pt x="0" y="2197"/>
                    <a:pt x="399" y="2609"/>
                    <a:pt x="924" y="2609"/>
                  </a:cubicBezTo>
                  <a:cubicBezTo>
                    <a:pt x="946" y="2609"/>
                    <a:pt x="969" y="2608"/>
                    <a:pt x="992" y="2607"/>
                  </a:cubicBezTo>
                  <a:cubicBezTo>
                    <a:pt x="1233" y="2568"/>
                    <a:pt x="1473" y="2482"/>
                    <a:pt x="1636" y="2328"/>
                  </a:cubicBezTo>
                  <a:cubicBezTo>
                    <a:pt x="1866" y="2173"/>
                    <a:pt x="2131" y="2102"/>
                    <a:pt x="2399" y="2102"/>
                  </a:cubicBezTo>
                  <a:cubicBezTo>
                    <a:pt x="2547" y="2102"/>
                    <a:pt x="2695" y="2124"/>
                    <a:pt x="2838" y="2165"/>
                  </a:cubicBezTo>
                  <a:cubicBezTo>
                    <a:pt x="2991" y="2244"/>
                    <a:pt x="3143" y="2288"/>
                    <a:pt x="3244" y="2288"/>
                  </a:cubicBezTo>
                  <a:cubicBezTo>
                    <a:pt x="3302" y="2288"/>
                    <a:pt x="3344" y="2273"/>
                    <a:pt x="3358" y="2241"/>
                  </a:cubicBezTo>
                  <a:cubicBezTo>
                    <a:pt x="3435" y="2001"/>
                    <a:pt x="3002" y="39"/>
                    <a:pt x="2473" y="1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4"/>
            <p:cNvSpPr/>
            <p:nvPr/>
          </p:nvSpPr>
          <p:spPr>
            <a:xfrm>
              <a:off x="3645917" y="3408987"/>
              <a:ext cx="89076" cy="59749"/>
            </a:xfrm>
            <a:custGeom>
              <a:rect b="b" l="l" r="r" t="t"/>
              <a:pathLst>
                <a:path extrusionOk="0" h="2622" w="3909">
                  <a:moveTo>
                    <a:pt x="400" y="1"/>
                  </a:moveTo>
                  <a:cubicBezTo>
                    <a:pt x="358" y="1"/>
                    <a:pt x="318" y="10"/>
                    <a:pt x="279" y="29"/>
                  </a:cubicBezTo>
                  <a:cubicBezTo>
                    <a:pt x="0" y="231"/>
                    <a:pt x="279" y="1712"/>
                    <a:pt x="366" y="1952"/>
                  </a:cubicBezTo>
                  <a:cubicBezTo>
                    <a:pt x="481" y="2231"/>
                    <a:pt x="481" y="2596"/>
                    <a:pt x="760" y="2596"/>
                  </a:cubicBezTo>
                  <a:cubicBezTo>
                    <a:pt x="774" y="2598"/>
                    <a:pt x="788" y="2599"/>
                    <a:pt x="802" y="2599"/>
                  </a:cubicBezTo>
                  <a:cubicBezTo>
                    <a:pt x="1060" y="2599"/>
                    <a:pt x="1164" y="2269"/>
                    <a:pt x="1164" y="2269"/>
                  </a:cubicBezTo>
                  <a:cubicBezTo>
                    <a:pt x="1164" y="2269"/>
                    <a:pt x="1415" y="2599"/>
                    <a:pt x="1614" y="2599"/>
                  </a:cubicBezTo>
                  <a:cubicBezTo>
                    <a:pt x="1624" y="2599"/>
                    <a:pt x="1634" y="2598"/>
                    <a:pt x="1645" y="2596"/>
                  </a:cubicBezTo>
                  <a:cubicBezTo>
                    <a:pt x="1885" y="2510"/>
                    <a:pt x="1962" y="2154"/>
                    <a:pt x="1962" y="2154"/>
                  </a:cubicBezTo>
                  <a:cubicBezTo>
                    <a:pt x="1962" y="2154"/>
                    <a:pt x="2090" y="2622"/>
                    <a:pt x="2340" y="2622"/>
                  </a:cubicBezTo>
                  <a:cubicBezTo>
                    <a:pt x="2372" y="2622"/>
                    <a:pt x="2406" y="2614"/>
                    <a:pt x="2443" y="2596"/>
                  </a:cubicBezTo>
                  <a:cubicBezTo>
                    <a:pt x="2770" y="2433"/>
                    <a:pt x="2770" y="1952"/>
                    <a:pt x="2770" y="1952"/>
                  </a:cubicBezTo>
                  <a:cubicBezTo>
                    <a:pt x="2770" y="1952"/>
                    <a:pt x="3251" y="2608"/>
                    <a:pt x="3574" y="2608"/>
                  </a:cubicBezTo>
                  <a:cubicBezTo>
                    <a:pt x="3599" y="2608"/>
                    <a:pt x="3622" y="2605"/>
                    <a:pt x="3645" y="2596"/>
                  </a:cubicBezTo>
                  <a:cubicBezTo>
                    <a:pt x="3909" y="2482"/>
                    <a:pt x="3455" y="1197"/>
                    <a:pt x="2889" y="1197"/>
                  </a:cubicBezTo>
                  <a:cubicBezTo>
                    <a:pt x="2837" y="1197"/>
                    <a:pt x="2784" y="1208"/>
                    <a:pt x="2731" y="1231"/>
                  </a:cubicBezTo>
                  <a:cubicBezTo>
                    <a:pt x="2632" y="979"/>
                    <a:pt x="2412" y="848"/>
                    <a:pt x="2205" y="848"/>
                  </a:cubicBezTo>
                  <a:cubicBezTo>
                    <a:pt x="2151" y="848"/>
                    <a:pt x="2098" y="857"/>
                    <a:pt x="2048" y="875"/>
                  </a:cubicBezTo>
                  <a:cubicBezTo>
                    <a:pt x="2010" y="875"/>
                    <a:pt x="1923" y="914"/>
                    <a:pt x="1885" y="952"/>
                  </a:cubicBezTo>
                  <a:cubicBezTo>
                    <a:pt x="1770" y="712"/>
                    <a:pt x="1529" y="471"/>
                    <a:pt x="1327" y="433"/>
                  </a:cubicBezTo>
                  <a:cubicBezTo>
                    <a:pt x="1291" y="417"/>
                    <a:pt x="1257" y="408"/>
                    <a:pt x="1224" y="408"/>
                  </a:cubicBezTo>
                  <a:cubicBezTo>
                    <a:pt x="1177" y="408"/>
                    <a:pt x="1132" y="426"/>
                    <a:pt x="1087" y="471"/>
                  </a:cubicBezTo>
                  <a:cubicBezTo>
                    <a:pt x="1053" y="471"/>
                    <a:pt x="705" y="1"/>
                    <a:pt x="400" y="1"/>
                  </a:cubicBezTo>
                  <a:close/>
                </a:path>
              </a:pathLst>
            </a:custGeom>
            <a:solidFill>
              <a:srgbClr val="F6AB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4"/>
            <p:cNvSpPr/>
            <p:nvPr/>
          </p:nvSpPr>
          <p:spPr>
            <a:xfrm>
              <a:off x="3670665" y="3418262"/>
              <a:ext cx="8135" cy="38944"/>
            </a:xfrm>
            <a:custGeom>
              <a:rect b="b" l="l" r="r" t="t"/>
              <a:pathLst>
                <a:path extrusionOk="0" h="1709" w="357">
                  <a:moveTo>
                    <a:pt x="138" y="1"/>
                  </a:moveTo>
                  <a:cubicBezTo>
                    <a:pt x="91" y="1"/>
                    <a:pt x="46" y="19"/>
                    <a:pt x="1" y="64"/>
                  </a:cubicBezTo>
                  <a:cubicBezTo>
                    <a:pt x="1" y="64"/>
                    <a:pt x="203" y="1103"/>
                    <a:pt x="78" y="1709"/>
                  </a:cubicBezTo>
                  <a:cubicBezTo>
                    <a:pt x="318" y="1266"/>
                    <a:pt x="357" y="468"/>
                    <a:pt x="241" y="26"/>
                  </a:cubicBezTo>
                  <a:cubicBezTo>
                    <a:pt x="205" y="10"/>
                    <a:pt x="171" y="1"/>
                    <a:pt x="138" y="1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4"/>
            <p:cNvSpPr/>
            <p:nvPr/>
          </p:nvSpPr>
          <p:spPr>
            <a:xfrm>
              <a:off x="3688849" y="3428926"/>
              <a:ext cx="4626" cy="25431"/>
            </a:xfrm>
            <a:custGeom>
              <a:rect b="b" l="l" r="r" t="t"/>
              <a:pathLst>
                <a:path extrusionOk="0" h="1116" w="203">
                  <a:moveTo>
                    <a:pt x="164" y="0"/>
                  </a:moveTo>
                  <a:cubicBezTo>
                    <a:pt x="126" y="0"/>
                    <a:pt x="39" y="39"/>
                    <a:pt x="1" y="77"/>
                  </a:cubicBezTo>
                  <a:cubicBezTo>
                    <a:pt x="1" y="77"/>
                    <a:pt x="126" y="798"/>
                    <a:pt x="78" y="1116"/>
                  </a:cubicBezTo>
                  <a:cubicBezTo>
                    <a:pt x="203" y="837"/>
                    <a:pt x="203" y="356"/>
                    <a:pt x="164" y="0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4"/>
            <p:cNvSpPr/>
            <p:nvPr/>
          </p:nvSpPr>
          <p:spPr>
            <a:xfrm>
              <a:off x="3323588" y="3234344"/>
              <a:ext cx="145293" cy="483847"/>
            </a:xfrm>
            <a:custGeom>
              <a:rect b="b" l="l" r="r" t="t"/>
              <a:pathLst>
                <a:path extrusionOk="0" h="21233" w="6376">
                  <a:moveTo>
                    <a:pt x="0" y="0"/>
                  </a:moveTo>
                  <a:lnTo>
                    <a:pt x="1885" y="13539"/>
                  </a:lnTo>
                  <a:lnTo>
                    <a:pt x="2933" y="19876"/>
                  </a:lnTo>
                  <a:lnTo>
                    <a:pt x="3568" y="20117"/>
                  </a:lnTo>
                  <a:lnTo>
                    <a:pt x="6375" y="21232"/>
                  </a:lnTo>
                  <a:lnTo>
                    <a:pt x="6375" y="21232"/>
                  </a:lnTo>
                  <a:lnTo>
                    <a:pt x="3770" y="10376"/>
                  </a:lnTo>
                  <a:cubicBezTo>
                    <a:pt x="3770" y="10376"/>
                    <a:pt x="5173" y="8376"/>
                    <a:pt x="4895" y="7453"/>
                  </a:cubicBezTo>
                  <a:cubicBezTo>
                    <a:pt x="4616" y="6529"/>
                    <a:pt x="3414" y="4645"/>
                    <a:pt x="3327" y="4327"/>
                  </a:cubicBezTo>
                  <a:cubicBezTo>
                    <a:pt x="3327" y="4164"/>
                    <a:pt x="3289" y="3568"/>
                    <a:pt x="3250" y="2962"/>
                  </a:cubicBezTo>
                  <a:cubicBezTo>
                    <a:pt x="3250" y="2048"/>
                    <a:pt x="2769" y="1241"/>
                    <a:pt x="2010" y="798"/>
                  </a:cubicBezTo>
                  <a:cubicBezTo>
                    <a:pt x="1644" y="606"/>
                    <a:pt x="1250" y="366"/>
                    <a:pt x="885" y="241"/>
                  </a:cubicBezTo>
                  <a:cubicBezTo>
                    <a:pt x="567" y="125"/>
                    <a:pt x="289" y="39"/>
                    <a:pt x="0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4"/>
            <p:cNvSpPr/>
            <p:nvPr/>
          </p:nvSpPr>
          <p:spPr>
            <a:xfrm>
              <a:off x="3323588" y="3234344"/>
              <a:ext cx="81306" cy="458416"/>
            </a:xfrm>
            <a:custGeom>
              <a:rect b="b" l="l" r="r" t="t"/>
              <a:pathLst>
                <a:path extrusionOk="0" h="20117" w="3568">
                  <a:moveTo>
                    <a:pt x="0" y="0"/>
                  </a:moveTo>
                  <a:lnTo>
                    <a:pt x="1885" y="13539"/>
                  </a:lnTo>
                  <a:lnTo>
                    <a:pt x="2933" y="19876"/>
                  </a:lnTo>
                  <a:lnTo>
                    <a:pt x="3568" y="20117"/>
                  </a:lnTo>
                  <a:lnTo>
                    <a:pt x="885" y="241"/>
                  </a:lnTo>
                  <a:cubicBezTo>
                    <a:pt x="567" y="125"/>
                    <a:pt x="289" y="39"/>
                    <a:pt x="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4"/>
            <p:cNvSpPr/>
            <p:nvPr/>
          </p:nvSpPr>
          <p:spPr>
            <a:xfrm>
              <a:off x="3204159" y="3795304"/>
              <a:ext cx="442647" cy="557747"/>
            </a:xfrm>
            <a:custGeom>
              <a:rect b="b" l="l" r="r" t="t"/>
              <a:pathLst>
                <a:path extrusionOk="0" h="24476" w="19425">
                  <a:moveTo>
                    <a:pt x="16819" y="0"/>
                  </a:moveTo>
                  <a:cubicBezTo>
                    <a:pt x="15676" y="0"/>
                    <a:pt x="14027" y="584"/>
                    <a:pt x="12174" y="2914"/>
                  </a:cubicBezTo>
                  <a:cubicBezTo>
                    <a:pt x="11415" y="3789"/>
                    <a:pt x="10655" y="4789"/>
                    <a:pt x="9895" y="5837"/>
                  </a:cubicBezTo>
                  <a:cubicBezTo>
                    <a:pt x="7530" y="8924"/>
                    <a:pt x="5241" y="11962"/>
                    <a:pt x="4568" y="12328"/>
                  </a:cubicBezTo>
                  <a:cubicBezTo>
                    <a:pt x="4481" y="12366"/>
                    <a:pt x="4404" y="12405"/>
                    <a:pt x="4328" y="12443"/>
                  </a:cubicBezTo>
                  <a:cubicBezTo>
                    <a:pt x="3443" y="12722"/>
                    <a:pt x="2318" y="12684"/>
                    <a:pt x="2000" y="13491"/>
                  </a:cubicBezTo>
                  <a:cubicBezTo>
                    <a:pt x="1635" y="14366"/>
                    <a:pt x="2077" y="16213"/>
                    <a:pt x="1395" y="17617"/>
                  </a:cubicBezTo>
                  <a:cubicBezTo>
                    <a:pt x="760" y="19021"/>
                    <a:pt x="0" y="20174"/>
                    <a:pt x="0" y="21136"/>
                  </a:cubicBezTo>
                  <a:cubicBezTo>
                    <a:pt x="0" y="22098"/>
                    <a:pt x="596" y="24309"/>
                    <a:pt x="1116" y="24463"/>
                  </a:cubicBezTo>
                  <a:cubicBezTo>
                    <a:pt x="1143" y="24472"/>
                    <a:pt x="1172" y="24476"/>
                    <a:pt x="1203" y="24476"/>
                  </a:cubicBezTo>
                  <a:cubicBezTo>
                    <a:pt x="1770" y="24476"/>
                    <a:pt x="2976" y="23114"/>
                    <a:pt x="3241" y="22540"/>
                  </a:cubicBezTo>
                  <a:cubicBezTo>
                    <a:pt x="3558" y="21944"/>
                    <a:pt x="4126" y="18299"/>
                    <a:pt x="5443" y="16492"/>
                  </a:cubicBezTo>
                  <a:cubicBezTo>
                    <a:pt x="5645" y="16290"/>
                    <a:pt x="5924" y="15972"/>
                    <a:pt x="6328" y="15568"/>
                  </a:cubicBezTo>
                  <a:cubicBezTo>
                    <a:pt x="7530" y="14366"/>
                    <a:pt x="9693" y="12443"/>
                    <a:pt x="11818" y="10558"/>
                  </a:cubicBezTo>
                  <a:cubicBezTo>
                    <a:pt x="14463" y="8241"/>
                    <a:pt x="17069" y="5952"/>
                    <a:pt x="17828" y="5029"/>
                  </a:cubicBezTo>
                  <a:cubicBezTo>
                    <a:pt x="19425" y="3106"/>
                    <a:pt x="19030" y="1231"/>
                    <a:pt x="18425" y="510"/>
                  </a:cubicBezTo>
                  <a:cubicBezTo>
                    <a:pt x="18286" y="350"/>
                    <a:pt x="17704" y="0"/>
                    <a:pt x="16819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4"/>
            <p:cNvSpPr/>
            <p:nvPr/>
          </p:nvSpPr>
          <p:spPr>
            <a:xfrm>
              <a:off x="3199556" y="4086277"/>
              <a:ext cx="95776" cy="271126"/>
            </a:xfrm>
            <a:custGeom>
              <a:rect b="b" l="l" r="r" t="t"/>
              <a:pathLst>
                <a:path extrusionOk="0" h="11898" w="4203">
                  <a:moveTo>
                    <a:pt x="2630" y="1"/>
                  </a:moveTo>
                  <a:cubicBezTo>
                    <a:pt x="2489" y="1"/>
                    <a:pt x="2326" y="65"/>
                    <a:pt x="2125" y="357"/>
                  </a:cubicBezTo>
                  <a:cubicBezTo>
                    <a:pt x="1962" y="597"/>
                    <a:pt x="1799" y="2165"/>
                    <a:pt x="1837" y="2924"/>
                  </a:cubicBezTo>
                  <a:cubicBezTo>
                    <a:pt x="1924" y="3723"/>
                    <a:pt x="1481" y="4886"/>
                    <a:pt x="1241" y="5367"/>
                  </a:cubicBezTo>
                  <a:cubicBezTo>
                    <a:pt x="1039" y="5848"/>
                    <a:pt x="241" y="7088"/>
                    <a:pt x="154" y="7530"/>
                  </a:cubicBezTo>
                  <a:cubicBezTo>
                    <a:pt x="77" y="7973"/>
                    <a:pt x="0" y="9454"/>
                    <a:pt x="279" y="10338"/>
                  </a:cubicBezTo>
                  <a:cubicBezTo>
                    <a:pt x="588" y="11191"/>
                    <a:pt x="861" y="11898"/>
                    <a:pt x="1320" y="11898"/>
                  </a:cubicBezTo>
                  <a:cubicBezTo>
                    <a:pt x="1332" y="11898"/>
                    <a:pt x="1344" y="11897"/>
                    <a:pt x="1356" y="11896"/>
                  </a:cubicBezTo>
                  <a:cubicBezTo>
                    <a:pt x="3606" y="10771"/>
                    <a:pt x="3885" y="9136"/>
                    <a:pt x="4203" y="7934"/>
                  </a:cubicBezTo>
                  <a:cubicBezTo>
                    <a:pt x="3711" y="7002"/>
                    <a:pt x="2601" y="6837"/>
                    <a:pt x="1878" y="6837"/>
                  </a:cubicBezTo>
                  <a:cubicBezTo>
                    <a:pt x="1482" y="6837"/>
                    <a:pt x="1202" y="6886"/>
                    <a:pt x="1202" y="6886"/>
                  </a:cubicBezTo>
                  <a:cubicBezTo>
                    <a:pt x="1202" y="6886"/>
                    <a:pt x="1885" y="5290"/>
                    <a:pt x="2202" y="4242"/>
                  </a:cubicBezTo>
                  <a:cubicBezTo>
                    <a:pt x="2481" y="3242"/>
                    <a:pt x="2318" y="2117"/>
                    <a:pt x="2404" y="1242"/>
                  </a:cubicBezTo>
                  <a:cubicBezTo>
                    <a:pt x="2443" y="357"/>
                    <a:pt x="2924" y="40"/>
                    <a:pt x="2924" y="40"/>
                  </a:cubicBezTo>
                  <a:cubicBezTo>
                    <a:pt x="2835" y="40"/>
                    <a:pt x="2740" y="1"/>
                    <a:pt x="263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4"/>
            <p:cNvSpPr/>
            <p:nvPr/>
          </p:nvSpPr>
          <p:spPr>
            <a:xfrm>
              <a:off x="3409474" y="4216121"/>
              <a:ext cx="220013" cy="229037"/>
            </a:xfrm>
            <a:custGeom>
              <a:rect b="b" l="l" r="r" t="t"/>
              <a:pathLst>
                <a:path extrusionOk="0" h="10051" w="9655">
                  <a:moveTo>
                    <a:pt x="1376" y="0"/>
                  </a:moveTo>
                  <a:cubicBezTo>
                    <a:pt x="997" y="0"/>
                    <a:pt x="696" y="18"/>
                    <a:pt x="645" y="73"/>
                  </a:cubicBezTo>
                  <a:cubicBezTo>
                    <a:pt x="645" y="73"/>
                    <a:pt x="1" y="630"/>
                    <a:pt x="77" y="1554"/>
                  </a:cubicBezTo>
                  <a:cubicBezTo>
                    <a:pt x="126" y="1832"/>
                    <a:pt x="202" y="2313"/>
                    <a:pt x="760" y="3150"/>
                  </a:cubicBezTo>
                  <a:cubicBezTo>
                    <a:pt x="1126" y="3717"/>
                    <a:pt x="1366" y="4400"/>
                    <a:pt x="1443" y="5035"/>
                  </a:cubicBezTo>
                  <a:cubicBezTo>
                    <a:pt x="1568" y="6198"/>
                    <a:pt x="1885" y="7602"/>
                    <a:pt x="2289" y="8121"/>
                  </a:cubicBezTo>
                  <a:cubicBezTo>
                    <a:pt x="2794" y="8774"/>
                    <a:pt x="5144" y="10050"/>
                    <a:pt x="7068" y="10050"/>
                  </a:cubicBezTo>
                  <a:cubicBezTo>
                    <a:pt x="7269" y="10050"/>
                    <a:pt x="7466" y="10036"/>
                    <a:pt x="7655" y="10006"/>
                  </a:cubicBezTo>
                  <a:cubicBezTo>
                    <a:pt x="9655" y="9727"/>
                    <a:pt x="6212" y="4352"/>
                    <a:pt x="6212" y="4352"/>
                  </a:cubicBezTo>
                  <a:lnTo>
                    <a:pt x="3203" y="73"/>
                  </a:lnTo>
                  <a:cubicBezTo>
                    <a:pt x="3203" y="73"/>
                    <a:pt x="2134" y="0"/>
                    <a:pt x="137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4"/>
            <p:cNvSpPr/>
            <p:nvPr/>
          </p:nvSpPr>
          <p:spPr>
            <a:xfrm>
              <a:off x="3215986" y="3764062"/>
              <a:ext cx="355075" cy="629824"/>
            </a:xfrm>
            <a:custGeom>
              <a:rect b="b" l="l" r="r" t="t"/>
              <a:pathLst>
                <a:path extrusionOk="0" h="27639" w="15582">
                  <a:moveTo>
                    <a:pt x="3082" y="1"/>
                  </a:moveTo>
                  <a:cubicBezTo>
                    <a:pt x="2440" y="1"/>
                    <a:pt x="1822" y="189"/>
                    <a:pt x="1318" y="515"/>
                  </a:cubicBezTo>
                  <a:cubicBezTo>
                    <a:pt x="558" y="996"/>
                    <a:pt x="1" y="3083"/>
                    <a:pt x="241" y="4121"/>
                  </a:cubicBezTo>
                  <a:cubicBezTo>
                    <a:pt x="1078" y="7285"/>
                    <a:pt x="7530" y="16699"/>
                    <a:pt x="8857" y="20103"/>
                  </a:cubicBezTo>
                  <a:cubicBezTo>
                    <a:pt x="8770" y="21670"/>
                    <a:pt x="9770" y="22988"/>
                    <a:pt x="10213" y="23632"/>
                  </a:cubicBezTo>
                  <a:cubicBezTo>
                    <a:pt x="10299" y="23757"/>
                    <a:pt x="10338" y="23873"/>
                    <a:pt x="10376" y="24036"/>
                  </a:cubicBezTo>
                  <a:cubicBezTo>
                    <a:pt x="10492" y="24757"/>
                    <a:pt x="10376" y="25921"/>
                    <a:pt x="11021" y="27315"/>
                  </a:cubicBezTo>
                  <a:cubicBezTo>
                    <a:pt x="11059" y="27363"/>
                    <a:pt x="11097" y="27402"/>
                    <a:pt x="11136" y="27440"/>
                  </a:cubicBezTo>
                  <a:cubicBezTo>
                    <a:pt x="11316" y="27577"/>
                    <a:pt x="11550" y="27639"/>
                    <a:pt x="11813" y="27639"/>
                  </a:cubicBezTo>
                  <a:cubicBezTo>
                    <a:pt x="13256" y="27639"/>
                    <a:pt x="15582" y="25784"/>
                    <a:pt x="14703" y="24190"/>
                  </a:cubicBezTo>
                  <a:cubicBezTo>
                    <a:pt x="13578" y="22113"/>
                    <a:pt x="12376" y="20103"/>
                    <a:pt x="12376" y="20103"/>
                  </a:cubicBezTo>
                  <a:cubicBezTo>
                    <a:pt x="12376" y="20103"/>
                    <a:pt x="7732" y="6602"/>
                    <a:pt x="6693" y="3237"/>
                  </a:cubicBezTo>
                  <a:cubicBezTo>
                    <a:pt x="6001" y="901"/>
                    <a:pt x="4484" y="1"/>
                    <a:pt x="3082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4"/>
            <p:cNvSpPr/>
            <p:nvPr/>
          </p:nvSpPr>
          <p:spPr>
            <a:xfrm>
              <a:off x="3469724" y="4315064"/>
              <a:ext cx="127792" cy="112479"/>
            </a:xfrm>
            <a:custGeom>
              <a:rect b="b" l="l" r="r" t="t"/>
              <a:pathLst>
                <a:path extrusionOk="0" h="4936" w="5608">
                  <a:moveTo>
                    <a:pt x="3370" y="1"/>
                  </a:moveTo>
                  <a:cubicBezTo>
                    <a:pt x="2495" y="1"/>
                    <a:pt x="1079" y="517"/>
                    <a:pt x="1" y="3260"/>
                  </a:cubicBezTo>
                  <a:cubicBezTo>
                    <a:pt x="1245" y="4289"/>
                    <a:pt x="3223" y="4936"/>
                    <a:pt x="4457" y="4936"/>
                  </a:cubicBezTo>
                  <a:cubicBezTo>
                    <a:pt x="5092" y="4936"/>
                    <a:pt x="5529" y="4764"/>
                    <a:pt x="5569" y="4385"/>
                  </a:cubicBezTo>
                  <a:cubicBezTo>
                    <a:pt x="5607" y="3856"/>
                    <a:pt x="4607" y="1895"/>
                    <a:pt x="3568" y="10"/>
                  </a:cubicBezTo>
                  <a:cubicBezTo>
                    <a:pt x="3506" y="4"/>
                    <a:pt x="3440" y="1"/>
                    <a:pt x="337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4"/>
            <p:cNvSpPr/>
            <p:nvPr/>
          </p:nvSpPr>
          <p:spPr>
            <a:xfrm>
              <a:off x="3010442" y="3235210"/>
              <a:ext cx="244783" cy="646436"/>
            </a:xfrm>
            <a:custGeom>
              <a:rect b="b" l="l" r="r" t="t"/>
              <a:pathLst>
                <a:path extrusionOk="0" h="28368" w="10742">
                  <a:moveTo>
                    <a:pt x="7540" y="1"/>
                  </a:moveTo>
                  <a:cubicBezTo>
                    <a:pt x="7540" y="1"/>
                    <a:pt x="7251" y="126"/>
                    <a:pt x="6857" y="279"/>
                  </a:cubicBezTo>
                  <a:cubicBezTo>
                    <a:pt x="5732" y="760"/>
                    <a:pt x="3453" y="1808"/>
                    <a:pt x="3212" y="2366"/>
                  </a:cubicBezTo>
                  <a:cubicBezTo>
                    <a:pt x="2645" y="3732"/>
                    <a:pt x="5290" y="14992"/>
                    <a:pt x="5290" y="14992"/>
                  </a:cubicBezTo>
                  <a:lnTo>
                    <a:pt x="1" y="28329"/>
                  </a:lnTo>
                  <a:lnTo>
                    <a:pt x="7578" y="28368"/>
                  </a:lnTo>
                  <a:lnTo>
                    <a:pt x="8136" y="28368"/>
                  </a:lnTo>
                  <a:cubicBezTo>
                    <a:pt x="8136" y="28368"/>
                    <a:pt x="10261" y="16550"/>
                    <a:pt x="10703" y="13069"/>
                  </a:cubicBezTo>
                  <a:cubicBezTo>
                    <a:pt x="10742" y="10857"/>
                    <a:pt x="7540" y="1"/>
                    <a:pt x="7540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4"/>
            <p:cNvSpPr/>
            <p:nvPr/>
          </p:nvSpPr>
          <p:spPr>
            <a:xfrm>
              <a:off x="3166673" y="3235210"/>
              <a:ext cx="88552" cy="646436"/>
            </a:xfrm>
            <a:custGeom>
              <a:rect b="b" l="l" r="r" t="t"/>
              <a:pathLst>
                <a:path extrusionOk="0" h="28368" w="3886">
                  <a:moveTo>
                    <a:pt x="684" y="1"/>
                  </a:moveTo>
                  <a:cubicBezTo>
                    <a:pt x="684" y="1"/>
                    <a:pt x="395" y="126"/>
                    <a:pt x="1" y="279"/>
                  </a:cubicBezTo>
                  <a:cubicBezTo>
                    <a:pt x="799" y="3126"/>
                    <a:pt x="3242" y="12021"/>
                    <a:pt x="3280" y="12944"/>
                  </a:cubicBezTo>
                  <a:cubicBezTo>
                    <a:pt x="2963" y="15069"/>
                    <a:pt x="1357" y="24521"/>
                    <a:pt x="722" y="28368"/>
                  </a:cubicBezTo>
                  <a:lnTo>
                    <a:pt x="1280" y="28368"/>
                  </a:lnTo>
                  <a:cubicBezTo>
                    <a:pt x="1280" y="28368"/>
                    <a:pt x="3405" y="16550"/>
                    <a:pt x="3847" y="13069"/>
                  </a:cubicBezTo>
                  <a:cubicBezTo>
                    <a:pt x="3886" y="10857"/>
                    <a:pt x="684" y="1"/>
                    <a:pt x="684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4"/>
            <p:cNvSpPr/>
            <p:nvPr/>
          </p:nvSpPr>
          <p:spPr>
            <a:xfrm>
              <a:off x="2956026" y="3280580"/>
              <a:ext cx="205794" cy="295941"/>
            </a:xfrm>
            <a:custGeom>
              <a:rect b="b" l="l" r="r" t="t"/>
              <a:pathLst>
                <a:path extrusionOk="0" h="12987" w="9031">
                  <a:moveTo>
                    <a:pt x="6678" y="1"/>
                  </a:moveTo>
                  <a:cubicBezTo>
                    <a:pt x="6435" y="1"/>
                    <a:pt x="6169" y="67"/>
                    <a:pt x="5879" y="212"/>
                  </a:cubicBezTo>
                  <a:cubicBezTo>
                    <a:pt x="4514" y="856"/>
                    <a:pt x="3995" y="2462"/>
                    <a:pt x="3196" y="4106"/>
                  </a:cubicBezTo>
                  <a:cubicBezTo>
                    <a:pt x="2350" y="5702"/>
                    <a:pt x="187" y="10395"/>
                    <a:pt x="71" y="11472"/>
                  </a:cubicBezTo>
                  <a:cubicBezTo>
                    <a:pt x="1" y="12325"/>
                    <a:pt x="967" y="12986"/>
                    <a:pt x="1977" y="12986"/>
                  </a:cubicBezTo>
                  <a:cubicBezTo>
                    <a:pt x="2209" y="12986"/>
                    <a:pt x="2443" y="12951"/>
                    <a:pt x="2668" y="12876"/>
                  </a:cubicBezTo>
                  <a:cubicBezTo>
                    <a:pt x="3831" y="12434"/>
                    <a:pt x="5754" y="9635"/>
                    <a:pt x="7283" y="7183"/>
                  </a:cubicBezTo>
                  <a:cubicBezTo>
                    <a:pt x="9030" y="4400"/>
                    <a:pt x="8650" y="1"/>
                    <a:pt x="667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4"/>
            <p:cNvSpPr/>
            <p:nvPr/>
          </p:nvSpPr>
          <p:spPr>
            <a:xfrm>
              <a:off x="2947549" y="3392786"/>
              <a:ext cx="171613" cy="192782"/>
            </a:xfrm>
            <a:custGeom>
              <a:rect b="b" l="l" r="r" t="t"/>
              <a:pathLst>
                <a:path extrusionOk="0" h="8460" w="7531">
                  <a:moveTo>
                    <a:pt x="7196" y="1"/>
                  </a:moveTo>
                  <a:cubicBezTo>
                    <a:pt x="6806" y="1"/>
                    <a:pt x="6164" y="113"/>
                    <a:pt x="5771" y="298"/>
                  </a:cubicBezTo>
                  <a:lnTo>
                    <a:pt x="4049" y="2067"/>
                  </a:lnTo>
                  <a:lnTo>
                    <a:pt x="2722" y="3423"/>
                  </a:lnTo>
                  <a:cubicBezTo>
                    <a:pt x="2722" y="3423"/>
                    <a:pt x="761" y="4471"/>
                    <a:pt x="395" y="5433"/>
                  </a:cubicBezTo>
                  <a:cubicBezTo>
                    <a:pt x="1" y="6394"/>
                    <a:pt x="280" y="8269"/>
                    <a:pt x="1318" y="8433"/>
                  </a:cubicBezTo>
                  <a:cubicBezTo>
                    <a:pt x="1457" y="8450"/>
                    <a:pt x="1607" y="8459"/>
                    <a:pt x="1766" y="8459"/>
                  </a:cubicBezTo>
                  <a:cubicBezTo>
                    <a:pt x="2751" y="8459"/>
                    <a:pt x="4058" y="8097"/>
                    <a:pt x="4886" y="7029"/>
                  </a:cubicBezTo>
                  <a:cubicBezTo>
                    <a:pt x="5367" y="6471"/>
                    <a:pt x="5972" y="4904"/>
                    <a:pt x="6492" y="3423"/>
                  </a:cubicBezTo>
                  <a:cubicBezTo>
                    <a:pt x="7049" y="1778"/>
                    <a:pt x="7492" y="182"/>
                    <a:pt x="7530" y="96"/>
                  </a:cubicBezTo>
                  <a:cubicBezTo>
                    <a:pt x="7530" y="30"/>
                    <a:pt x="7396" y="1"/>
                    <a:pt x="7196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4"/>
            <p:cNvSpPr/>
            <p:nvPr/>
          </p:nvSpPr>
          <p:spPr>
            <a:xfrm>
              <a:off x="3039815" y="3392786"/>
              <a:ext cx="79346" cy="78002"/>
            </a:xfrm>
            <a:custGeom>
              <a:rect b="b" l="l" r="r" t="t"/>
              <a:pathLst>
                <a:path extrusionOk="0" h="3423" w="3482">
                  <a:moveTo>
                    <a:pt x="3147" y="1"/>
                  </a:moveTo>
                  <a:cubicBezTo>
                    <a:pt x="2757" y="1"/>
                    <a:pt x="2115" y="113"/>
                    <a:pt x="1722" y="298"/>
                  </a:cubicBezTo>
                  <a:lnTo>
                    <a:pt x="0" y="2067"/>
                  </a:lnTo>
                  <a:cubicBezTo>
                    <a:pt x="241" y="2625"/>
                    <a:pt x="875" y="3269"/>
                    <a:pt x="2443" y="3423"/>
                  </a:cubicBezTo>
                  <a:cubicBezTo>
                    <a:pt x="3000" y="1778"/>
                    <a:pt x="3443" y="182"/>
                    <a:pt x="3481" y="96"/>
                  </a:cubicBezTo>
                  <a:cubicBezTo>
                    <a:pt x="3481" y="30"/>
                    <a:pt x="3347" y="1"/>
                    <a:pt x="3147" y="1"/>
                  </a:cubicBezTo>
                  <a:close/>
                </a:path>
              </a:pathLst>
            </a:custGeom>
            <a:solidFill>
              <a:srgbClr val="545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4"/>
            <p:cNvSpPr/>
            <p:nvPr/>
          </p:nvSpPr>
          <p:spPr>
            <a:xfrm>
              <a:off x="3098106" y="3365805"/>
              <a:ext cx="61139" cy="36050"/>
            </a:xfrm>
            <a:custGeom>
              <a:rect b="b" l="l" r="r" t="t"/>
              <a:pathLst>
                <a:path extrusionOk="0" h="1582" w="2683">
                  <a:moveTo>
                    <a:pt x="481" y="1"/>
                  </a:moveTo>
                  <a:cubicBezTo>
                    <a:pt x="0" y="126"/>
                    <a:pt x="481" y="847"/>
                    <a:pt x="923" y="1280"/>
                  </a:cubicBezTo>
                  <a:cubicBezTo>
                    <a:pt x="1150" y="1507"/>
                    <a:pt x="1426" y="1582"/>
                    <a:pt x="1689" y="1582"/>
                  </a:cubicBezTo>
                  <a:cubicBezTo>
                    <a:pt x="1894" y="1582"/>
                    <a:pt x="2090" y="1536"/>
                    <a:pt x="2250" y="1482"/>
                  </a:cubicBezTo>
                  <a:cubicBezTo>
                    <a:pt x="2606" y="1328"/>
                    <a:pt x="2683" y="1039"/>
                    <a:pt x="2568" y="962"/>
                  </a:cubicBezTo>
                  <a:cubicBezTo>
                    <a:pt x="2568" y="924"/>
                    <a:pt x="2491" y="924"/>
                    <a:pt x="2366" y="924"/>
                  </a:cubicBezTo>
                  <a:cubicBezTo>
                    <a:pt x="1769" y="885"/>
                    <a:pt x="1202" y="645"/>
                    <a:pt x="760" y="280"/>
                  </a:cubicBezTo>
                  <a:lnTo>
                    <a:pt x="481" y="1"/>
                  </a:ln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4"/>
            <p:cNvSpPr/>
            <p:nvPr/>
          </p:nvSpPr>
          <p:spPr>
            <a:xfrm>
              <a:off x="3056245" y="3357602"/>
              <a:ext cx="82195" cy="88165"/>
            </a:xfrm>
            <a:custGeom>
              <a:rect b="b" l="l" r="r" t="t"/>
              <a:pathLst>
                <a:path extrusionOk="0" h="3869" w="3607">
                  <a:moveTo>
                    <a:pt x="1956" y="1"/>
                  </a:moveTo>
                  <a:cubicBezTo>
                    <a:pt x="1945" y="1"/>
                    <a:pt x="1934" y="2"/>
                    <a:pt x="1924" y="5"/>
                  </a:cubicBezTo>
                  <a:cubicBezTo>
                    <a:pt x="1722" y="82"/>
                    <a:pt x="1443" y="284"/>
                    <a:pt x="1520" y="678"/>
                  </a:cubicBezTo>
                  <a:cubicBezTo>
                    <a:pt x="1441" y="639"/>
                    <a:pt x="1361" y="621"/>
                    <a:pt x="1283" y="621"/>
                  </a:cubicBezTo>
                  <a:cubicBezTo>
                    <a:pt x="888" y="621"/>
                    <a:pt x="553" y="1078"/>
                    <a:pt x="722" y="1447"/>
                  </a:cubicBezTo>
                  <a:cubicBezTo>
                    <a:pt x="641" y="1434"/>
                    <a:pt x="558" y="1421"/>
                    <a:pt x="480" y="1421"/>
                  </a:cubicBezTo>
                  <a:cubicBezTo>
                    <a:pt x="278" y="1421"/>
                    <a:pt x="105" y="1506"/>
                    <a:pt x="77" y="1880"/>
                  </a:cubicBezTo>
                  <a:cubicBezTo>
                    <a:pt x="77" y="2169"/>
                    <a:pt x="279" y="2409"/>
                    <a:pt x="279" y="2409"/>
                  </a:cubicBezTo>
                  <a:cubicBezTo>
                    <a:pt x="279" y="2409"/>
                    <a:pt x="0" y="2688"/>
                    <a:pt x="0" y="3005"/>
                  </a:cubicBezTo>
                  <a:cubicBezTo>
                    <a:pt x="0" y="3322"/>
                    <a:pt x="520" y="3688"/>
                    <a:pt x="914" y="3765"/>
                  </a:cubicBezTo>
                  <a:cubicBezTo>
                    <a:pt x="1094" y="3819"/>
                    <a:pt x="1393" y="3869"/>
                    <a:pt x="1669" y="3869"/>
                  </a:cubicBezTo>
                  <a:cubicBezTo>
                    <a:pt x="1837" y="3869"/>
                    <a:pt x="1996" y="3850"/>
                    <a:pt x="2116" y="3803"/>
                  </a:cubicBezTo>
                  <a:cubicBezTo>
                    <a:pt x="2203" y="3726"/>
                    <a:pt x="2279" y="3649"/>
                    <a:pt x="2279" y="3524"/>
                  </a:cubicBezTo>
                  <a:cubicBezTo>
                    <a:pt x="2443" y="3486"/>
                    <a:pt x="2520" y="3409"/>
                    <a:pt x="2558" y="3322"/>
                  </a:cubicBezTo>
                  <a:cubicBezTo>
                    <a:pt x="2645" y="3207"/>
                    <a:pt x="2645" y="3082"/>
                    <a:pt x="2645" y="3005"/>
                  </a:cubicBezTo>
                  <a:cubicBezTo>
                    <a:pt x="2680" y="3012"/>
                    <a:pt x="2712" y="3015"/>
                    <a:pt x="2741" y="3015"/>
                  </a:cubicBezTo>
                  <a:cubicBezTo>
                    <a:pt x="2869" y="3015"/>
                    <a:pt x="2938" y="2953"/>
                    <a:pt x="3001" y="2890"/>
                  </a:cubicBezTo>
                  <a:cubicBezTo>
                    <a:pt x="3039" y="2803"/>
                    <a:pt x="3078" y="2765"/>
                    <a:pt x="3078" y="2726"/>
                  </a:cubicBezTo>
                  <a:cubicBezTo>
                    <a:pt x="3366" y="2726"/>
                    <a:pt x="3606" y="2688"/>
                    <a:pt x="3520" y="2245"/>
                  </a:cubicBezTo>
                  <a:cubicBezTo>
                    <a:pt x="3443" y="1803"/>
                    <a:pt x="2356" y="361"/>
                    <a:pt x="2356" y="361"/>
                  </a:cubicBezTo>
                  <a:cubicBezTo>
                    <a:pt x="2356" y="361"/>
                    <a:pt x="2142" y="1"/>
                    <a:pt x="1956" y="1"/>
                  </a:cubicBezTo>
                  <a:close/>
                </a:path>
              </a:pathLst>
            </a:custGeom>
            <a:solidFill>
              <a:srgbClr val="F6AB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4"/>
            <p:cNvSpPr/>
            <p:nvPr/>
          </p:nvSpPr>
          <p:spPr>
            <a:xfrm>
              <a:off x="3093503" y="3378521"/>
              <a:ext cx="32882" cy="44937"/>
            </a:xfrm>
            <a:custGeom>
              <a:rect b="b" l="l" r="r" t="t"/>
              <a:pathLst>
                <a:path extrusionOk="0" h="1972" w="1443">
                  <a:moveTo>
                    <a:pt x="0" y="0"/>
                  </a:moveTo>
                  <a:lnTo>
                    <a:pt x="0" y="0"/>
                  </a:lnTo>
                  <a:cubicBezTo>
                    <a:pt x="125" y="962"/>
                    <a:pt x="1087" y="1770"/>
                    <a:pt x="1366" y="1972"/>
                  </a:cubicBezTo>
                  <a:cubicBezTo>
                    <a:pt x="1404" y="1885"/>
                    <a:pt x="1443" y="1847"/>
                    <a:pt x="1443" y="1808"/>
                  </a:cubicBezTo>
                  <a:cubicBezTo>
                    <a:pt x="1048" y="1443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4"/>
            <p:cNvSpPr/>
            <p:nvPr/>
          </p:nvSpPr>
          <p:spPr>
            <a:xfrm>
              <a:off x="3079033" y="3399553"/>
              <a:ext cx="37485" cy="33771"/>
            </a:xfrm>
            <a:custGeom>
              <a:rect b="b" l="l" r="r" t="t"/>
              <a:pathLst>
                <a:path extrusionOk="0" h="1482" w="1645">
                  <a:moveTo>
                    <a:pt x="1" y="1"/>
                  </a:moveTo>
                  <a:cubicBezTo>
                    <a:pt x="154" y="722"/>
                    <a:pt x="1279" y="1328"/>
                    <a:pt x="1558" y="1481"/>
                  </a:cubicBezTo>
                  <a:cubicBezTo>
                    <a:pt x="1645" y="1366"/>
                    <a:pt x="1645" y="1241"/>
                    <a:pt x="1645" y="1164"/>
                  </a:cubicBezTo>
                  <a:cubicBezTo>
                    <a:pt x="1164" y="10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4"/>
            <p:cNvSpPr/>
            <p:nvPr/>
          </p:nvSpPr>
          <p:spPr>
            <a:xfrm>
              <a:off x="3071581" y="3419675"/>
              <a:ext cx="36620" cy="24611"/>
            </a:xfrm>
            <a:custGeom>
              <a:rect b="b" l="l" r="r" t="t"/>
              <a:pathLst>
                <a:path extrusionOk="0" h="1080" w="1607">
                  <a:moveTo>
                    <a:pt x="3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404" y="560"/>
                    <a:pt x="1049" y="887"/>
                    <a:pt x="1443" y="1079"/>
                  </a:cubicBezTo>
                  <a:cubicBezTo>
                    <a:pt x="1530" y="1002"/>
                    <a:pt x="1606" y="925"/>
                    <a:pt x="1606" y="800"/>
                  </a:cubicBezTo>
                  <a:cubicBezTo>
                    <a:pt x="1065" y="604"/>
                    <a:pt x="62" y="1"/>
                    <a:pt x="3" y="1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4"/>
            <p:cNvSpPr/>
            <p:nvPr/>
          </p:nvSpPr>
          <p:spPr>
            <a:xfrm>
              <a:off x="3123742" y="3374100"/>
              <a:ext cx="195471" cy="74789"/>
            </a:xfrm>
            <a:custGeom>
              <a:rect b="b" l="l" r="r" t="t"/>
              <a:pathLst>
                <a:path extrusionOk="0" h="3282" w="8578">
                  <a:moveTo>
                    <a:pt x="3210" y="1"/>
                  </a:moveTo>
                  <a:cubicBezTo>
                    <a:pt x="3169" y="1"/>
                    <a:pt x="3128" y="1"/>
                    <a:pt x="3087" y="2"/>
                  </a:cubicBezTo>
                  <a:cubicBezTo>
                    <a:pt x="1318" y="41"/>
                    <a:pt x="0" y="877"/>
                    <a:pt x="0" y="877"/>
                  </a:cubicBezTo>
                  <a:lnTo>
                    <a:pt x="116" y="1079"/>
                  </a:lnTo>
                  <a:cubicBezTo>
                    <a:pt x="925" y="599"/>
                    <a:pt x="1821" y="210"/>
                    <a:pt x="3036" y="210"/>
                  </a:cubicBezTo>
                  <a:cubicBezTo>
                    <a:pt x="3452" y="210"/>
                    <a:pt x="3905" y="255"/>
                    <a:pt x="4404" y="358"/>
                  </a:cubicBezTo>
                  <a:cubicBezTo>
                    <a:pt x="6847" y="916"/>
                    <a:pt x="7895" y="2723"/>
                    <a:pt x="7895" y="2723"/>
                  </a:cubicBezTo>
                  <a:lnTo>
                    <a:pt x="8578" y="3281"/>
                  </a:lnTo>
                  <a:cubicBezTo>
                    <a:pt x="7279" y="1088"/>
                    <a:pt x="5105" y="1"/>
                    <a:pt x="3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4"/>
            <p:cNvSpPr/>
            <p:nvPr/>
          </p:nvSpPr>
          <p:spPr>
            <a:xfrm>
              <a:off x="3107312" y="3400237"/>
              <a:ext cx="407144" cy="67041"/>
            </a:xfrm>
            <a:custGeom>
              <a:rect b="b" l="l" r="r" t="t"/>
              <a:pathLst>
                <a:path extrusionOk="0" h="2942" w="17867">
                  <a:moveTo>
                    <a:pt x="4114" y="0"/>
                  </a:moveTo>
                  <a:cubicBezTo>
                    <a:pt x="1624" y="0"/>
                    <a:pt x="0" y="1211"/>
                    <a:pt x="0" y="1211"/>
                  </a:cubicBezTo>
                  <a:lnTo>
                    <a:pt x="279" y="1855"/>
                  </a:lnTo>
                  <a:lnTo>
                    <a:pt x="558" y="1855"/>
                  </a:lnTo>
                  <a:lnTo>
                    <a:pt x="558" y="2298"/>
                  </a:lnTo>
                  <a:cubicBezTo>
                    <a:pt x="558" y="2298"/>
                    <a:pt x="1947" y="1191"/>
                    <a:pt x="4269" y="1191"/>
                  </a:cubicBezTo>
                  <a:cubicBezTo>
                    <a:pt x="4443" y="1191"/>
                    <a:pt x="4623" y="1198"/>
                    <a:pt x="4808" y="1211"/>
                  </a:cubicBezTo>
                  <a:cubicBezTo>
                    <a:pt x="7414" y="1451"/>
                    <a:pt x="8529" y="2942"/>
                    <a:pt x="8529" y="2942"/>
                  </a:cubicBezTo>
                  <a:lnTo>
                    <a:pt x="9818" y="2942"/>
                  </a:lnTo>
                  <a:cubicBezTo>
                    <a:pt x="10751" y="1896"/>
                    <a:pt x="12337" y="1449"/>
                    <a:pt x="13770" y="1449"/>
                  </a:cubicBezTo>
                  <a:cubicBezTo>
                    <a:pt x="14050" y="1449"/>
                    <a:pt x="14325" y="1467"/>
                    <a:pt x="14588" y="1500"/>
                  </a:cubicBezTo>
                  <a:cubicBezTo>
                    <a:pt x="16145" y="1653"/>
                    <a:pt x="17511" y="2461"/>
                    <a:pt x="17511" y="2461"/>
                  </a:cubicBezTo>
                  <a:lnTo>
                    <a:pt x="17751" y="1740"/>
                  </a:lnTo>
                  <a:lnTo>
                    <a:pt x="17665" y="1451"/>
                  </a:lnTo>
                  <a:lnTo>
                    <a:pt x="17867" y="1336"/>
                  </a:lnTo>
                  <a:cubicBezTo>
                    <a:pt x="17867" y="1336"/>
                    <a:pt x="16519" y="450"/>
                    <a:pt x="13834" y="450"/>
                  </a:cubicBezTo>
                  <a:cubicBezTo>
                    <a:pt x="13778" y="450"/>
                    <a:pt x="13721" y="451"/>
                    <a:pt x="13664" y="451"/>
                  </a:cubicBezTo>
                  <a:cubicBezTo>
                    <a:pt x="11058" y="538"/>
                    <a:pt x="9299" y="2134"/>
                    <a:pt x="9299" y="2134"/>
                  </a:cubicBezTo>
                  <a:cubicBezTo>
                    <a:pt x="9299" y="2134"/>
                    <a:pt x="8337" y="413"/>
                    <a:pt x="5048" y="57"/>
                  </a:cubicBezTo>
                  <a:cubicBezTo>
                    <a:pt x="4725" y="18"/>
                    <a:pt x="4413" y="0"/>
                    <a:pt x="4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4"/>
            <p:cNvSpPr/>
            <p:nvPr/>
          </p:nvSpPr>
          <p:spPr>
            <a:xfrm>
              <a:off x="3331017" y="3441596"/>
              <a:ext cx="177082" cy="29191"/>
            </a:xfrm>
            <a:custGeom>
              <a:rect b="b" l="l" r="r" t="t"/>
              <a:pathLst>
                <a:path extrusionOk="0" h="1281" w="7771">
                  <a:moveTo>
                    <a:pt x="3770" y="1"/>
                  </a:moveTo>
                  <a:cubicBezTo>
                    <a:pt x="3716" y="1"/>
                    <a:pt x="3662" y="1"/>
                    <a:pt x="3607" y="2"/>
                  </a:cubicBezTo>
                  <a:cubicBezTo>
                    <a:pt x="963" y="40"/>
                    <a:pt x="1" y="1127"/>
                    <a:pt x="1" y="1127"/>
                  </a:cubicBezTo>
                  <a:lnTo>
                    <a:pt x="241" y="1281"/>
                  </a:lnTo>
                  <a:cubicBezTo>
                    <a:pt x="241" y="1281"/>
                    <a:pt x="1357" y="483"/>
                    <a:pt x="3607" y="483"/>
                  </a:cubicBezTo>
                  <a:cubicBezTo>
                    <a:pt x="3659" y="482"/>
                    <a:pt x="3710" y="481"/>
                    <a:pt x="3762" y="481"/>
                  </a:cubicBezTo>
                  <a:cubicBezTo>
                    <a:pt x="5600" y="481"/>
                    <a:pt x="7492" y="1127"/>
                    <a:pt x="7492" y="1127"/>
                  </a:cubicBezTo>
                  <a:lnTo>
                    <a:pt x="7771" y="887"/>
                  </a:lnTo>
                  <a:cubicBezTo>
                    <a:pt x="7771" y="887"/>
                    <a:pt x="6350" y="1"/>
                    <a:pt x="377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4"/>
            <p:cNvSpPr/>
            <p:nvPr/>
          </p:nvSpPr>
          <p:spPr>
            <a:xfrm>
              <a:off x="3118250" y="3434395"/>
              <a:ext cx="183439" cy="36392"/>
            </a:xfrm>
            <a:custGeom>
              <a:rect b="b" l="l" r="r" t="t"/>
              <a:pathLst>
                <a:path extrusionOk="0" h="1597" w="8050">
                  <a:moveTo>
                    <a:pt x="3724" y="0"/>
                  </a:moveTo>
                  <a:cubicBezTo>
                    <a:pt x="1703" y="0"/>
                    <a:pt x="176" y="1015"/>
                    <a:pt x="1" y="1356"/>
                  </a:cubicBezTo>
                  <a:lnTo>
                    <a:pt x="164" y="1520"/>
                  </a:lnTo>
                  <a:cubicBezTo>
                    <a:pt x="164" y="1520"/>
                    <a:pt x="1517" y="358"/>
                    <a:pt x="3484" y="358"/>
                  </a:cubicBezTo>
                  <a:cubicBezTo>
                    <a:pt x="3679" y="358"/>
                    <a:pt x="3881" y="370"/>
                    <a:pt x="4088" y="395"/>
                  </a:cubicBezTo>
                  <a:cubicBezTo>
                    <a:pt x="6367" y="635"/>
                    <a:pt x="7857" y="1597"/>
                    <a:pt x="7857" y="1597"/>
                  </a:cubicBezTo>
                  <a:lnTo>
                    <a:pt x="8049" y="1443"/>
                  </a:lnTo>
                  <a:cubicBezTo>
                    <a:pt x="8049" y="1443"/>
                    <a:pt x="6895" y="395"/>
                    <a:pt x="4684" y="77"/>
                  </a:cubicBezTo>
                  <a:cubicBezTo>
                    <a:pt x="4354" y="24"/>
                    <a:pt x="4033" y="0"/>
                    <a:pt x="372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4"/>
            <p:cNvSpPr/>
            <p:nvPr/>
          </p:nvSpPr>
          <p:spPr>
            <a:xfrm>
              <a:off x="3910822" y="3478216"/>
              <a:ext cx="37280" cy="924740"/>
            </a:xfrm>
            <a:custGeom>
              <a:rect b="b" l="l" r="r" t="t"/>
              <a:pathLst>
                <a:path extrusionOk="0" h="40581" w="1636">
                  <a:moveTo>
                    <a:pt x="1" y="1"/>
                  </a:moveTo>
                  <a:lnTo>
                    <a:pt x="1" y="40580"/>
                  </a:lnTo>
                  <a:lnTo>
                    <a:pt x="1636" y="40580"/>
                  </a:lnTo>
                  <a:lnTo>
                    <a:pt x="1636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1353426" y="3478216"/>
              <a:ext cx="37485" cy="924740"/>
            </a:xfrm>
            <a:custGeom>
              <a:rect b="b" l="l" r="r" t="t"/>
              <a:pathLst>
                <a:path extrusionOk="0" h="40581" w="1645">
                  <a:moveTo>
                    <a:pt x="0" y="1"/>
                  </a:moveTo>
                  <a:lnTo>
                    <a:pt x="0" y="40580"/>
                  </a:lnTo>
                  <a:lnTo>
                    <a:pt x="1645" y="40580"/>
                  </a:lnTo>
                  <a:lnTo>
                    <a:pt x="1645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4"/>
            <p:cNvSpPr/>
            <p:nvPr/>
          </p:nvSpPr>
          <p:spPr>
            <a:xfrm>
              <a:off x="1312227" y="3463541"/>
              <a:ext cx="2662400" cy="86798"/>
            </a:xfrm>
            <a:custGeom>
              <a:rect b="b" l="l" r="r" t="t"/>
              <a:pathLst>
                <a:path extrusionOk="0" h="3809" w="116836">
                  <a:moveTo>
                    <a:pt x="0" y="0"/>
                  </a:moveTo>
                  <a:lnTo>
                    <a:pt x="0" y="3808"/>
                  </a:lnTo>
                  <a:lnTo>
                    <a:pt x="116835" y="3808"/>
                  </a:lnTo>
                  <a:lnTo>
                    <a:pt x="116835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4"/>
            <p:cNvSpPr/>
            <p:nvPr/>
          </p:nvSpPr>
          <p:spPr>
            <a:xfrm>
              <a:off x="2534730" y="3343018"/>
              <a:ext cx="232957" cy="71234"/>
            </a:xfrm>
            <a:custGeom>
              <a:rect b="b" l="l" r="r" t="t"/>
              <a:pathLst>
                <a:path extrusionOk="0" h="3126" w="10223">
                  <a:moveTo>
                    <a:pt x="0" y="1"/>
                  </a:moveTo>
                  <a:lnTo>
                    <a:pt x="0" y="3126"/>
                  </a:lnTo>
                  <a:lnTo>
                    <a:pt x="10222" y="3126"/>
                  </a:lnTo>
                  <a:lnTo>
                    <a:pt x="10222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4"/>
            <p:cNvSpPr/>
            <p:nvPr/>
          </p:nvSpPr>
          <p:spPr>
            <a:xfrm>
              <a:off x="2561232" y="3343018"/>
              <a:ext cx="11872" cy="71234"/>
            </a:xfrm>
            <a:custGeom>
              <a:rect b="b" l="l" r="r" t="t"/>
              <a:pathLst>
                <a:path extrusionOk="0" h="3126" w="521">
                  <a:moveTo>
                    <a:pt x="1" y="1"/>
                  </a:moveTo>
                  <a:lnTo>
                    <a:pt x="1" y="3126"/>
                  </a:lnTo>
                  <a:lnTo>
                    <a:pt x="520" y="3126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4"/>
            <p:cNvSpPr/>
            <p:nvPr/>
          </p:nvSpPr>
          <p:spPr>
            <a:xfrm>
              <a:off x="2739385" y="3343018"/>
              <a:ext cx="11849" cy="71234"/>
            </a:xfrm>
            <a:custGeom>
              <a:rect b="b" l="l" r="r" t="t"/>
              <a:pathLst>
                <a:path extrusionOk="0" h="3126" w="520">
                  <a:moveTo>
                    <a:pt x="1" y="1"/>
                  </a:moveTo>
                  <a:lnTo>
                    <a:pt x="1" y="3126"/>
                  </a:lnTo>
                  <a:lnTo>
                    <a:pt x="520" y="3126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2582265" y="3343018"/>
              <a:ext cx="6381" cy="71234"/>
            </a:xfrm>
            <a:custGeom>
              <a:rect b="b" l="l" r="r" t="t"/>
              <a:pathLst>
                <a:path extrusionOk="0" h="3126" w="280">
                  <a:moveTo>
                    <a:pt x="1" y="1"/>
                  </a:moveTo>
                  <a:lnTo>
                    <a:pt x="1" y="3126"/>
                  </a:lnTo>
                  <a:lnTo>
                    <a:pt x="280" y="3126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2767664" y="3294594"/>
              <a:ext cx="94021" cy="119657"/>
            </a:xfrm>
            <a:custGeom>
              <a:rect b="b" l="l" r="r" t="t"/>
              <a:pathLst>
                <a:path extrusionOk="0" h="5251" w="4126">
                  <a:moveTo>
                    <a:pt x="4125" y="1"/>
                  </a:moveTo>
                  <a:lnTo>
                    <a:pt x="0" y="2126"/>
                  </a:lnTo>
                  <a:lnTo>
                    <a:pt x="0" y="5251"/>
                  </a:lnTo>
                  <a:lnTo>
                    <a:pt x="4125" y="3164"/>
                  </a:lnTo>
                  <a:lnTo>
                    <a:pt x="4125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4"/>
            <p:cNvSpPr/>
            <p:nvPr/>
          </p:nvSpPr>
          <p:spPr>
            <a:xfrm>
              <a:off x="2767664" y="3303800"/>
              <a:ext cx="94021" cy="102134"/>
            </a:xfrm>
            <a:custGeom>
              <a:rect b="b" l="l" r="r" t="t"/>
              <a:pathLst>
                <a:path extrusionOk="0" h="4482" w="4126">
                  <a:moveTo>
                    <a:pt x="4125" y="0"/>
                  </a:moveTo>
                  <a:lnTo>
                    <a:pt x="0" y="2077"/>
                  </a:lnTo>
                  <a:lnTo>
                    <a:pt x="0" y="4481"/>
                  </a:lnTo>
                  <a:lnTo>
                    <a:pt x="4125" y="2404"/>
                  </a:lnTo>
                  <a:lnTo>
                    <a:pt x="4125" y="0"/>
                  </a:lnTo>
                  <a:close/>
                </a:path>
              </a:pathLst>
            </a:custGeom>
            <a:solidFill>
              <a:srgbClr val="EAC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4"/>
            <p:cNvSpPr/>
            <p:nvPr/>
          </p:nvSpPr>
          <p:spPr>
            <a:xfrm>
              <a:off x="2534730" y="3294594"/>
              <a:ext cx="326955" cy="48446"/>
            </a:xfrm>
            <a:custGeom>
              <a:rect b="b" l="l" r="r" t="t"/>
              <a:pathLst>
                <a:path extrusionOk="0" h="2126" w="14348">
                  <a:moveTo>
                    <a:pt x="4087" y="1"/>
                  </a:moveTo>
                  <a:lnTo>
                    <a:pt x="0" y="2126"/>
                  </a:lnTo>
                  <a:lnTo>
                    <a:pt x="10222" y="2126"/>
                  </a:lnTo>
                  <a:lnTo>
                    <a:pt x="14347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2588623" y="3302912"/>
              <a:ext cx="76726" cy="31811"/>
            </a:xfrm>
            <a:custGeom>
              <a:rect b="b" l="l" r="r" t="t"/>
              <a:pathLst>
                <a:path extrusionOk="0" h="1396" w="3367">
                  <a:moveTo>
                    <a:pt x="2809" y="1"/>
                  </a:moveTo>
                  <a:lnTo>
                    <a:pt x="1" y="1395"/>
                  </a:lnTo>
                  <a:lnTo>
                    <a:pt x="568" y="1395"/>
                  </a:lnTo>
                  <a:lnTo>
                    <a:pt x="3366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2534730" y="3440753"/>
              <a:ext cx="256610" cy="38374"/>
            </a:xfrm>
            <a:custGeom>
              <a:rect b="b" l="l" r="r" t="t"/>
              <a:pathLst>
                <a:path extrusionOk="0" h="1684" w="11261">
                  <a:moveTo>
                    <a:pt x="0" y="0"/>
                  </a:moveTo>
                  <a:lnTo>
                    <a:pt x="0" y="1683"/>
                  </a:lnTo>
                  <a:lnTo>
                    <a:pt x="11261" y="1683"/>
                  </a:lnTo>
                  <a:lnTo>
                    <a:pt x="11261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2564081" y="3440753"/>
              <a:ext cx="13627" cy="38374"/>
            </a:xfrm>
            <a:custGeom>
              <a:rect b="b" l="l" r="r" t="t"/>
              <a:pathLst>
                <a:path extrusionOk="0" h="1684" w="598">
                  <a:moveTo>
                    <a:pt x="1" y="0"/>
                  </a:moveTo>
                  <a:lnTo>
                    <a:pt x="1" y="1683"/>
                  </a:lnTo>
                  <a:lnTo>
                    <a:pt x="597" y="1683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2759324" y="3440753"/>
              <a:ext cx="13832" cy="38374"/>
            </a:xfrm>
            <a:custGeom>
              <a:rect b="b" l="l" r="r" t="t"/>
              <a:pathLst>
                <a:path extrusionOk="0" h="1684" w="607">
                  <a:moveTo>
                    <a:pt x="1" y="0"/>
                  </a:moveTo>
                  <a:lnTo>
                    <a:pt x="1" y="1683"/>
                  </a:lnTo>
                  <a:lnTo>
                    <a:pt x="607" y="1683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2586868" y="3440753"/>
              <a:ext cx="7269" cy="38374"/>
            </a:xfrm>
            <a:custGeom>
              <a:rect b="b" l="l" r="r" t="t"/>
              <a:pathLst>
                <a:path extrusionOk="0" h="1684" w="319">
                  <a:moveTo>
                    <a:pt x="1" y="0"/>
                  </a:moveTo>
                  <a:lnTo>
                    <a:pt x="1" y="1683"/>
                  </a:lnTo>
                  <a:lnTo>
                    <a:pt x="318" y="1683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2791318" y="3387727"/>
              <a:ext cx="103227" cy="91401"/>
            </a:xfrm>
            <a:custGeom>
              <a:rect b="b" l="l" r="r" t="t"/>
              <a:pathLst>
                <a:path extrusionOk="0" h="4011" w="4530">
                  <a:moveTo>
                    <a:pt x="4530" y="0"/>
                  </a:moveTo>
                  <a:lnTo>
                    <a:pt x="1" y="2327"/>
                  </a:lnTo>
                  <a:lnTo>
                    <a:pt x="1" y="4010"/>
                  </a:lnTo>
                  <a:lnTo>
                    <a:pt x="4530" y="1683"/>
                  </a:lnTo>
                  <a:lnTo>
                    <a:pt x="4530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4"/>
            <p:cNvSpPr/>
            <p:nvPr/>
          </p:nvSpPr>
          <p:spPr>
            <a:xfrm>
              <a:off x="2791318" y="3397799"/>
              <a:ext cx="103227" cy="72122"/>
            </a:xfrm>
            <a:custGeom>
              <a:rect b="b" l="l" r="r" t="t"/>
              <a:pathLst>
                <a:path extrusionOk="0" h="3165" w="4530">
                  <a:moveTo>
                    <a:pt x="4530" y="1"/>
                  </a:moveTo>
                  <a:lnTo>
                    <a:pt x="1" y="2280"/>
                  </a:lnTo>
                  <a:lnTo>
                    <a:pt x="1" y="3164"/>
                  </a:lnTo>
                  <a:lnTo>
                    <a:pt x="4530" y="837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2534730" y="3387727"/>
              <a:ext cx="359815" cy="53049"/>
            </a:xfrm>
            <a:custGeom>
              <a:rect b="b" l="l" r="r" t="t"/>
              <a:pathLst>
                <a:path extrusionOk="0" h="2328" w="15790">
                  <a:moveTo>
                    <a:pt x="4529" y="0"/>
                  </a:moveTo>
                  <a:lnTo>
                    <a:pt x="0" y="2327"/>
                  </a:lnTo>
                  <a:lnTo>
                    <a:pt x="11261" y="2327"/>
                  </a:lnTo>
                  <a:lnTo>
                    <a:pt x="15790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2737425" y="3396044"/>
              <a:ext cx="117037" cy="36414"/>
            </a:xfrm>
            <a:custGeom>
              <a:rect b="b" l="l" r="r" t="t"/>
              <a:pathLst>
                <a:path extrusionOk="0" h="1598" w="5136">
                  <a:moveTo>
                    <a:pt x="3087" y="1"/>
                  </a:moveTo>
                  <a:lnTo>
                    <a:pt x="0" y="1597"/>
                  </a:lnTo>
                  <a:lnTo>
                    <a:pt x="2048" y="1597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4"/>
            <p:cNvSpPr/>
            <p:nvPr/>
          </p:nvSpPr>
          <p:spPr>
            <a:xfrm>
              <a:off x="2701922" y="3396044"/>
              <a:ext cx="84815" cy="36414"/>
            </a:xfrm>
            <a:custGeom>
              <a:rect b="b" l="l" r="r" t="t"/>
              <a:pathLst>
                <a:path extrusionOk="0" h="1598" w="3722">
                  <a:moveTo>
                    <a:pt x="3126" y="1"/>
                  </a:moveTo>
                  <a:lnTo>
                    <a:pt x="0" y="1597"/>
                  </a:lnTo>
                  <a:lnTo>
                    <a:pt x="645" y="1597"/>
                  </a:lnTo>
                  <a:lnTo>
                    <a:pt x="3722" y="1"/>
                  </a:lnTo>
                  <a:close/>
                </a:path>
              </a:pathLst>
            </a:custGeom>
            <a:solidFill>
              <a:srgbClr val="CA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4"/>
            <p:cNvSpPr/>
            <p:nvPr/>
          </p:nvSpPr>
          <p:spPr>
            <a:xfrm>
              <a:off x="2508434" y="3402402"/>
              <a:ext cx="233617" cy="42977"/>
            </a:xfrm>
            <a:custGeom>
              <a:rect b="b" l="l" r="r" t="t"/>
              <a:pathLst>
                <a:path extrusionOk="0" h="1886" w="10252">
                  <a:moveTo>
                    <a:pt x="0" y="1"/>
                  </a:moveTo>
                  <a:lnTo>
                    <a:pt x="0" y="1885"/>
                  </a:lnTo>
                  <a:lnTo>
                    <a:pt x="10251" y="1885"/>
                  </a:lnTo>
                  <a:lnTo>
                    <a:pt x="10251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4"/>
            <p:cNvSpPr/>
            <p:nvPr/>
          </p:nvSpPr>
          <p:spPr>
            <a:xfrm>
              <a:off x="2713749" y="3402402"/>
              <a:ext cx="11849" cy="42977"/>
            </a:xfrm>
            <a:custGeom>
              <a:rect b="b" l="l" r="r" t="t"/>
              <a:pathLst>
                <a:path extrusionOk="0" h="1886" w="520">
                  <a:moveTo>
                    <a:pt x="1" y="1"/>
                  </a:moveTo>
                  <a:lnTo>
                    <a:pt x="1" y="1885"/>
                  </a:lnTo>
                  <a:lnTo>
                    <a:pt x="520" y="1885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4"/>
            <p:cNvSpPr/>
            <p:nvPr/>
          </p:nvSpPr>
          <p:spPr>
            <a:xfrm>
              <a:off x="2556629" y="3402402"/>
              <a:ext cx="6608" cy="42977"/>
            </a:xfrm>
            <a:custGeom>
              <a:rect b="b" l="l" r="r" t="t"/>
              <a:pathLst>
                <a:path extrusionOk="0" h="1886" w="290">
                  <a:moveTo>
                    <a:pt x="1" y="1"/>
                  </a:moveTo>
                  <a:lnTo>
                    <a:pt x="1" y="1885"/>
                  </a:lnTo>
                  <a:lnTo>
                    <a:pt x="289" y="1885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4"/>
            <p:cNvSpPr/>
            <p:nvPr/>
          </p:nvSpPr>
          <p:spPr>
            <a:xfrm>
              <a:off x="2742028" y="3354844"/>
              <a:ext cx="94021" cy="90535"/>
            </a:xfrm>
            <a:custGeom>
              <a:rect b="b" l="l" r="r" t="t"/>
              <a:pathLst>
                <a:path extrusionOk="0" h="3973" w="4126">
                  <a:moveTo>
                    <a:pt x="4125" y="1"/>
                  </a:moveTo>
                  <a:lnTo>
                    <a:pt x="0" y="2088"/>
                  </a:lnTo>
                  <a:lnTo>
                    <a:pt x="0" y="3972"/>
                  </a:lnTo>
                  <a:lnTo>
                    <a:pt x="4125" y="1847"/>
                  </a:lnTo>
                  <a:lnTo>
                    <a:pt x="4125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4"/>
            <p:cNvSpPr/>
            <p:nvPr/>
          </p:nvSpPr>
          <p:spPr>
            <a:xfrm>
              <a:off x="2742028" y="3363185"/>
              <a:ext cx="94021" cy="72988"/>
            </a:xfrm>
            <a:custGeom>
              <a:rect b="b" l="l" r="r" t="t"/>
              <a:pathLst>
                <a:path extrusionOk="0" h="3203" w="4126">
                  <a:moveTo>
                    <a:pt x="4125" y="0"/>
                  </a:moveTo>
                  <a:lnTo>
                    <a:pt x="0" y="2116"/>
                  </a:lnTo>
                  <a:lnTo>
                    <a:pt x="0" y="3202"/>
                  </a:lnTo>
                  <a:lnTo>
                    <a:pt x="4125" y="1116"/>
                  </a:lnTo>
                  <a:lnTo>
                    <a:pt x="4125" y="0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4"/>
            <p:cNvSpPr/>
            <p:nvPr/>
          </p:nvSpPr>
          <p:spPr>
            <a:xfrm>
              <a:off x="2508434" y="3354844"/>
              <a:ext cx="327616" cy="47580"/>
            </a:xfrm>
            <a:custGeom>
              <a:rect b="b" l="l" r="r" t="t"/>
              <a:pathLst>
                <a:path extrusionOk="0" h="2088" w="14377">
                  <a:moveTo>
                    <a:pt x="4126" y="1"/>
                  </a:moveTo>
                  <a:lnTo>
                    <a:pt x="0" y="2088"/>
                  </a:lnTo>
                  <a:lnTo>
                    <a:pt x="10251" y="2088"/>
                  </a:lnTo>
                  <a:lnTo>
                    <a:pt x="14376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4"/>
            <p:cNvSpPr/>
            <p:nvPr/>
          </p:nvSpPr>
          <p:spPr>
            <a:xfrm>
              <a:off x="2563215" y="3362091"/>
              <a:ext cx="76703" cy="32882"/>
            </a:xfrm>
            <a:custGeom>
              <a:rect b="b" l="l" r="r" t="t"/>
              <a:pathLst>
                <a:path extrusionOk="0" h="1443" w="3366">
                  <a:moveTo>
                    <a:pt x="2799" y="0"/>
                  </a:moveTo>
                  <a:lnTo>
                    <a:pt x="0" y="1443"/>
                  </a:lnTo>
                  <a:lnTo>
                    <a:pt x="558" y="1443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4"/>
            <p:cNvSpPr/>
            <p:nvPr/>
          </p:nvSpPr>
          <p:spPr>
            <a:xfrm>
              <a:off x="1312227" y="3501003"/>
              <a:ext cx="2662400" cy="49335"/>
            </a:xfrm>
            <a:custGeom>
              <a:rect b="b" l="l" r="r" t="t"/>
              <a:pathLst>
                <a:path extrusionOk="0" h="2165" w="116836">
                  <a:moveTo>
                    <a:pt x="0" y="1"/>
                  </a:moveTo>
                  <a:lnTo>
                    <a:pt x="0" y="2164"/>
                  </a:lnTo>
                  <a:lnTo>
                    <a:pt x="116835" y="2164"/>
                  </a:lnTo>
                  <a:lnTo>
                    <a:pt x="116835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4"/>
            <p:cNvSpPr/>
            <p:nvPr/>
          </p:nvSpPr>
          <p:spPr>
            <a:xfrm>
              <a:off x="1312227" y="3526434"/>
              <a:ext cx="2662400" cy="23904"/>
            </a:xfrm>
            <a:custGeom>
              <a:rect b="b" l="l" r="r" t="t"/>
              <a:pathLst>
                <a:path extrusionOk="0" h="1049" w="116836">
                  <a:moveTo>
                    <a:pt x="0" y="0"/>
                  </a:moveTo>
                  <a:lnTo>
                    <a:pt x="0" y="1048"/>
                  </a:lnTo>
                  <a:lnTo>
                    <a:pt x="116835" y="1048"/>
                  </a:lnTo>
                  <a:lnTo>
                    <a:pt x="116835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" name="Google Shape;1114;p34"/>
          <p:cNvGrpSpPr/>
          <p:nvPr/>
        </p:nvGrpSpPr>
        <p:grpSpPr>
          <a:xfrm>
            <a:off x="4775461" y="2601291"/>
            <a:ext cx="3222306" cy="1756595"/>
            <a:chOff x="4197443" y="2909371"/>
            <a:chExt cx="2472421" cy="1427546"/>
          </a:xfrm>
        </p:grpSpPr>
        <p:sp>
          <p:nvSpPr>
            <p:cNvPr id="1115" name="Google Shape;1115;p34"/>
            <p:cNvSpPr/>
            <p:nvPr/>
          </p:nvSpPr>
          <p:spPr>
            <a:xfrm>
              <a:off x="5897413" y="3637956"/>
              <a:ext cx="80463" cy="195266"/>
            </a:xfrm>
            <a:custGeom>
              <a:rect b="b" l="l" r="r" t="t"/>
              <a:pathLst>
                <a:path extrusionOk="0" h="8569" w="3531">
                  <a:moveTo>
                    <a:pt x="1" y="1"/>
                  </a:moveTo>
                  <a:lnTo>
                    <a:pt x="1" y="8569"/>
                  </a:lnTo>
                  <a:lnTo>
                    <a:pt x="3530" y="8569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4"/>
            <p:cNvSpPr/>
            <p:nvPr/>
          </p:nvSpPr>
          <p:spPr>
            <a:xfrm>
              <a:off x="6006110" y="4096144"/>
              <a:ext cx="49335" cy="217393"/>
            </a:xfrm>
            <a:custGeom>
              <a:rect b="b" l="l" r="r" t="t"/>
              <a:pathLst>
                <a:path extrusionOk="0" h="9540" w="2165">
                  <a:moveTo>
                    <a:pt x="0" y="1"/>
                  </a:moveTo>
                  <a:lnTo>
                    <a:pt x="0" y="9136"/>
                  </a:lnTo>
                  <a:cubicBezTo>
                    <a:pt x="0" y="9338"/>
                    <a:pt x="164" y="9540"/>
                    <a:pt x="404" y="9540"/>
                  </a:cubicBezTo>
                  <a:lnTo>
                    <a:pt x="1760" y="9540"/>
                  </a:lnTo>
                  <a:cubicBezTo>
                    <a:pt x="2001" y="9540"/>
                    <a:pt x="2164" y="9338"/>
                    <a:pt x="2164" y="9136"/>
                  </a:cubicBezTo>
                  <a:lnTo>
                    <a:pt x="216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4"/>
            <p:cNvSpPr/>
            <p:nvPr/>
          </p:nvSpPr>
          <p:spPr>
            <a:xfrm>
              <a:off x="5985943" y="3894566"/>
              <a:ext cx="89646" cy="227237"/>
            </a:xfrm>
            <a:custGeom>
              <a:rect b="b" l="l" r="r" t="t"/>
              <a:pathLst>
                <a:path extrusionOk="0" h="9972" w="3934">
                  <a:moveTo>
                    <a:pt x="1" y="0"/>
                  </a:moveTo>
                  <a:lnTo>
                    <a:pt x="1" y="9251"/>
                  </a:lnTo>
                  <a:cubicBezTo>
                    <a:pt x="1" y="9655"/>
                    <a:pt x="328" y="9972"/>
                    <a:pt x="722" y="9972"/>
                  </a:cubicBezTo>
                  <a:lnTo>
                    <a:pt x="3213" y="9972"/>
                  </a:lnTo>
                  <a:cubicBezTo>
                    <a:pt x="3607" y="9972"/>
                    <a:pt x="3934" y="9655"/>
                    <a:pt x="3934" y="9251"/>
                  </a:cubicBezTo>
                  <a:lnTo>
                    <a:pt x="3934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4"/>
            <p:cNvSpPr/>
            <p:nvPr/>
          </p:nvSpPr>
          <p:spPr>
            <a:xfrm>
              <a:off x="5955043" y="3855121"/>
              <a:ext cx="150580" cy="63121"/>
            </a:xfrm>
            <a:custGeom>
              <a:rect b="b" l="l" r="r" t="t"/>
              <a:pathLst>
                <a:path extrusionOk="0" h="2770" w="6608">
                  <a:moveTo>
                    <a:pt x="1" y="0"/>
                  </a:moveTo>
                  <a:lnTo>
                    <a:pt x="1" y="1923"/>
                  </a:lnTo>
                  <a:cubicBezTo>
                    <a:pt x="1" y="2366"/>
                    <a:pt x="357" y="2770"/>
                    <a:pt x="799" y="2770"/>
                  </a:cubicBezTo>
                  <a:lnTo>
                    <a:pt x="5809" y="2770"/>
                  </a:lnTo>
                  <a:cubicBezTo>
                    <a:pt x="6251" y="2770"/>
                    <a:pt x="6607" y="2366"/>
                    <a:pt x="6607" y="1923"/>
                  </a:cubicBezTo>
                  <a:lnTo>
                    <a:pt x="6607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4"/>
            <p:cNvSpPr/>
            <p:nvPr/>
          </p:nvSpPr>
          <p:spPr>
            <a:xfrm>
              <a:off x="5831694" y="4271449"/>
              <a:ext cx="397277" cy="54804"/>
            </a:xfrm>
            <a:custGeom>
              <a:rect b="b" l="l" r="r" t="t"/>
              <a:pathLst>
                <a:path extrusionOk="0" h="2405" w="17434">
                  <a:moveTo>
                    <a:pt x="8693" y="1"/>
                  </a:moveTo>
                  <a:lnTo>
                    <a:pt x="1769" y="481"/>
                  </a:lnTo>
                  <a:cubicBezTo>
                    <a:pt x="760" y="568"/>
                    <a:pt x="0" y="1405"/>
                    <a:pt x="0" y="2405"/>
                  </a:cubicBezTo>
                  <a:lnTo>
                    <a:pt x="17434" y="2405"/>
                  </a:lnTo>
                  <a:cubicBezTo>
                    <a:pt x="17434" y="1405"/>
                    <a:pt x="16626" y="568"/>
                    <a:pt x="15626" y="481"/>
                  </a:cubicBezTo>
                  <a:lnTo>
                    <a:pt x="8693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4"/>
            <p:cNvSpPr/>
            <p:nvPr/>
          </p:nvSpPr>
          <p:spPr>
            <a:xfrm>
              <a:off x="5691232" y="3785870"/>
              <a:ext cx="677336" cy="90307"/>
            </a:xfrm>
            <a:custGeom>
              <a:rect b="b" l="l" r="r" t="t"/>
              <a:pathLst>
                <a:path extrusionOk="0" h="3963" w="29724">
                  <a:moveTo>
                    <a:pt x="2000" y="1"/>
                  </a:moveTo>
                  <a:cubicBezTo>
                    <a:pt x="875" y="1"/>
                    <a:pt x="0" y="876"/>
                    <a:pt x="0" y="1962"/>
                  </a:cubicBezTo>
                  <a:cubicBezTo>
                    <a:pt x="0" y="2520"/>
                    <a:pt x="241" y="3039"/>
                    <a:pt x="596" y="3405"/>
                  </a:cubicBezTo>
                  <a:cubicBezTo>
                    <a:pt x="962" y="3760"/>
                    <a:pt x="1443" y="3962"/>
                    <a:pt x="2000" y="3962"/>
                  </a:cubicBezTo>
                  <a:lnTo>
                    <a:pt x="27723" y="3962"/>
                  </a:lnTo>
                  <a:cubicBezTo>
                    <a:pt x="28848" y="3962"/>
                    <a:pt x="29723" y="3087"/>
                    <a:pt x="29723" y="1962"/>
                  </a:cubicBezTo>
                  <a:cubicBezTo>
                    <a:pt x="29723" y="1443"/>
                    <a:pt x="29521" y="924"/>
                    <a:pt x="29166" y="558"/>
                  </a:cubicBezTo>
                  <a:cubicBezTo>
                    <a:pt x="28800" y="203"/>
                    <a:pt x="28281" y="1"/>
                    <a:pt x="27723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4"/>
            <p:cNvSpPr/>
            <p:nvPr/>
          </p:nvSpPr>
          <p:spPr>
            <a:xfrm>
              <a:off x="5604457" y="4214161"/>
              <a:ext cx="270191" cy="111226"/>
            </a:xfrm>
            <a:custGeom>
              <a:rect b="b" l="l" r="r" t="t"/>
              <a:pathLst>
                <a:path extrusionOk="0" h="4881" w="11857">
                  <a:moveTo>
                    <a:pt x="6862" y="0"/>
                  </a:moveTo>
                  <a:cubicBezTo>
                    <a:pt x="6535" y="0"/>
                    <a:pt x="6206" y="24"/>
                    <a:pt x="5885" y="72"/>
                  </a:cubicBezTo>
                  <a:cubicBezTo>
                    <a:pt x="5164" y="515"/>
                    <a:pt x="1837" y="2678"/>
                    <a:pt x="1116" y="3120"/>
                  </a:cubicBezTo>
                  <a:cubicBezTo>
                    <a:pt x="395" y="3524"/>
                    <a:pt x="0" y="4880"/>
                    <a:pt x="0" y="4880"/>
                  </a:cubicBezTo>
                  <a:lnTo>
                    <a:pt x="11857" y="4880"/>
                  </a:lnTo>
                  <a:cubicBezTo>
                    <a:pt x="11857" y="4880"/>
                    <a:pt x="10693" y="2034"/>
                    <a:pt x="10011" y="1120"/>
                  </a:cubicBezTo>
                  <a:cubicBezTo>
                    <a:pt x="9434" y="382"/>
                    <a:pt x="8167" y="0"/>
                    <a:pt x="686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4"/>
            <p:cNvSpPr/>
            <p:nvPr/>
          </p:nvSpPr>
          <p:spPr>
            <a:xfrm>
              <a:off x="6197844" y="4214161"/>
              <a:ext cx="270214" cy="111226"/>
            </a:xfrm>
            <a:custGeom>
              <a:rect b="b" l="l" r="r" t="t"/>
              <a:pathLst>
                <a:path extrusionOk="0" h="4881" w="11858">
                  <a:moveTo>
                    <a:pt x="4996" y="0"/>
                  </a:moveTo>
                  <a:cubicBezTo>
                    <a:pt x="3692" y="0"/>
                    <a:pt x="2431" y="382"/>
                    <a:pt x="1885" y="1120"/>
                  </a:cubicBezTo>
                  <a:cubicBezTo>
                    <a:pt x="1164" y="2034"/>
                    <a:pt x="1" y="4880"/>
                    <a:pt x="1" y="4880"/>
                  </a:cubicBezTo>
                  <a:lnTo>
                    <a:pt x="11857" y="4880"/>
                  </a:lnTo>
                  <a:cubicBezTo>
                    <a:pt x="11857" y="4880"/>
                    <a:pt x="11463" y="3524"/>
                    <a:pt x="10742" y="3120"/>
                  </a:cubicBezTo>
                  <a:cubicBezTo>
                    <a:pt x="10020" y="2678"/>
                    <a:pt x="6693" y="515"/>
                    <a:pt x="5972" y="72"/>
                  </a:cubicBezTo>
                  <a:cubicBezTo>
                    <a:pt x="5651" y="24"/>
                    <a:pt x="5322" y="0"/>
                    <a:pt x="499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4"/>
            <p:cNvSpPr/>
            <p:nvPr/>
          </p:nvSpPr>
          <p:spPr>
            <a:xfrm>
              <a:off x="5736807" y="3665347"/>
              <a:ext cx="597146" cy="660040"/>
            </a:xfrm>
            <a:custGeom>
              <a:rect b="b" l="l" r="r" t="t"/>
              <a:pathLst>
                <a:path extrusionOk="0" h="28965" w="26205">
                  <a:moveTo>
                    <a:pt x="18069" y="1"/>
                  </a:moveTo>
                  <a:lnTo>
                    <a:pt x="13463" y="78"/>
                  </a:lnTo>
                  <a:lnTo>
                    <a:pt x="12819" y="116"/>
                  </a:lnTo>
                  <a:lnTo>
                    <a:pt x="8732" y="155"/>
                  </a:lnTo>
                  <a:cubicBezTo>
                    <a:pt x="8732" y="155"/>
                    <a:pt x="2645" y="1645"/>
                    <a:pt x="1366" y="3568"/>
                  </a:cubicBezTo>
                  <a:cubicBezTo>
                    <a:pt x="885" y="4366"/>
                    <a:pt x="0" y="21839"/>
                    <a:pt x="77" y="24156"/>
                  </a:cubicBezTo>
                  <a:cubicBezTo>
                    <a:pt x="2404" y="24599"/>
                    <a:pt x="2808" y="24800"/>
                    <a:pt x="3568" y="25839"/>
                  </a:cubicBezTo>
                  <a:cubicBezTo>
                    <a:pt x="4328" y="26887"/>
                    <a:pt x="6049" y="28964"/>
                    <a:pt x="6049" y="28964"/>
                  </a:cubicBezTo>
                  <a:lnTo>
                    <a:pt x="6895" y="20031"/>
                  </a:lnTo>
                  <a:cubicBezTo>
                    <a:pt x="6895" y="20031"/>
                    <a:pt x="7770" y="6934"/>
                    <a:pt x="7972" y="6645"/>
                  </a:cubicBezTo>
                  <a:cubicBezTo>
                    <a:pt x="9299" y="6645"/>
                    <a:pt x="11136" y="6694"/>
                    <a:pt x="12819" y="6770"/>
                  </a:cubicBezTo>
                  <a:cubicBezTo>
                    <a:pt x="13097" y="6770"/>
                    <a:pt x="13338" y="6809"/>
                    <a:pt x="13578" y="6809"/>
                  </a:cubicBezTo>
                  <a:cubicBezTo>
                    <a:pt x="15828" y="6886"/>
                    <a:pt x="17665" y="7011"/>
                    <a:pt x="17665" y="7011"/>
                  </a:cubicBezTo>
                  <a:cubicBezTo>
                    <a:pt x="17665" y="7011"/>
                    <a:pt x="18675" y="14300"/>
                    <a:pt x="18829" y="16223"/>
                  </a:cubicBezTo>
                  <a:cubicBezTo>
                    <a:pt x="18992" y="18108"/>
                    <a:pt x="20271" y="28330"/>
                    <a:pt x="20233" y="28849"/>
                  </a:cubicBezTo>
                  <a:cubicBezTo>
                    <a:pt x="21319" y="26964"/>
                    <a:pt x="21435" y="26041"/>
                    <a:pt x="22435" y="25397"/>
                  </a:cubicBezTo>
                  <a:cubicBezTo>
                    <a:pt x="23435" y="24762"/>
                    <a:pt x="26204" y="24156"/>
                    <a:pt x="26204" y="24156"/>
                  </a:cubicBezTo>
                  <a:cubicBezTo>
                    <a:pt x="26204" y="24156"/>
                    <a:pt x="25762" y="5088"/>
                    <a:pt x="24117" y="3568"/>
                  </a:cubicBezTo>
                  <a:cubicBezTo>
                    <a:pt x="22473" y="2039"/>
                    <a:pt x="18069" y="1"/>
                    <a:pt x="18069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4"/>
            <p:cNvSpPr/>
            <p:nvPr/>
          </p:nvSpPr>
          <p:spPr>
            <a:xfrm>
              <a:off x="5880118" y="3755631"/>
              <a:ext cx="295827" cy="69479"/>
            </a:xfrm>
            <a:custGeom>
              <a:rect b="b" l="l" r="r" t="t"/>
              <a:pathLst>
                <a:path extrusionOk="0" h="3049" w="12982">
                  <a:moveTo>
                    <a:pt x="0" y="1"/>
                  </a:moveTo>
                  <a:cubicBezTo>
                    <a:pt x="1164" y="481"/>
                    <a:pt x="1683" y="2683"/>
                    <a:pt x="1683" y="2683"/>
                  </a:cubicBezTo>
                  <a:cubicBezTo>
                    <a:pt x="5010" y="2683"/>
                    <a:pt x="11376" y="3049"/>
                    <a:pt x="11376" y="3049"/>
                  </a:cubicBezTo>
                  <a:cubicBezTo>
                    <a:pt x="11501" y="1164"/>
                    <a:pt x="12982" y="1"/>
                    <a:pt x="1298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4"/>
            <p:cNvSpPr/>
            <p:nvPr/>
          </p:nvSpPr>
          <p:spPr>
            <a:xfrm>
              <a:off x="6028897" y="3667101"/>
              <a:ext cx="17341" cy="153405"/>
            </a:xfrm>
            <a:custGeom>
              <a:rect b="b" l="l" r="r" t="t"/>
              <a:pathLst>
                <a:path extrusionOk="0" h="6732" w="761">
                  <a:moveTo>
                    <a:pt x="645" y="1"/>
                  </a:moveTo>
                  <a:lnTo>
                    <a:pt x="1" y="39"/>
                  </a:lnTo>
                  <a:lnTo>
                    <a:pt x="1" y="6693"/>
                  </a:lnTo>
                  <a:cubicBezTo>
                    <a:pt x="279" y="6693"/>
                    <a:pt x="520" y="6732"/>
                    <a:pt x="760" y="6732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4"/>
            <p:cNvSpPr/>
            <p:nvPr/>
          </p:nvSpPr>
          <p:spPr>
            <a:xfrm>
              <a:off x="5774270" y="3265426"/>
              <a:ext cx="153405" cy="220879"/>
            </a:xfrm>
            <a:custGeom>
              <a:rect b="b" l="l" r="r" t="t"/>
              <a:pathLst>
                <a:path extrusionOk="0" h="9693" w="6732">
                  <a:moveTo>
                    <a:pt x="5114" y="0"/>
                  </a:moveTo>
                  <a:cubicBezTo>
                    <a:pt x="4903" y="0"/>
                    <a:pt x="3470" y="899"/>
                    <a:pt x="2886" y="1963"/>
                  </a:cubicBezTo>
                  <a:cubicBezTo>
                    <a:pt x="2241" y="3040"/>
                    <a:pt x="39" y="8214"/>
                    <a:pt x="1" y="8733"/>
                  </a:cubicBezTo>
                  <a:cubicBezTo>
                    <a:pt x="1" y="9144"/>
                    <a:pt x="1111" y="9692"/>
                    <a:pt x="2226" y="9692"/>
                  </a:cubicBezTo>
                  <a:cubicBezTo>
                    <a:pt x="2622" y="9692"/>
                    <a:pt x="3018" y="9623"/>
                    <a:pt x="3366" y="9454"/>
                  </a:cubicBezTo>
                  <a:cubicBezTo>
                    <a:pt x="4722" y="8810"/>
                    <a:pt x="5328" y="6973"/>
                    <a:pt x="5886" y="5492"/>
                  </a:cubicBezTo>
                  <a:cubicBezTo>
                    <a:pt x="6453" y="4050"/>
                    <a:pt x="6732" y="521"/>
                    <a:pt x="5126" y="2"/>
                  </a:cubicBezTo>
                  <a:cubicBezTo>
                    <a:pt x="5123" y="1"/>
                    <a:pt x="5119" y="0"/>
                    <a:pt x="5114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4"/>
            <p:cNvSpPr/>
            <p:nvPr/>
          </p:nvSpPr>
          <p:spPr>
            <a:xfrm>
              <a:off x="6135839" y="3265426"/>
              <a:ext cx="154043" cy="220879"/>
            </a:xfrm>
            <a:custGeom>
              <a:rect b="b" l="l" r="r" t="t"/>
              <a:pathLst>
                <a:path extrusionOk="0" h="9693" w="6760">
                  <a:moveTo>
                    <a:pt x="1610" y="0"/>
                  </a:moveTo>
                  <a:cubicBezTo>
                    <a:pt x="1605" y="0"/>
                    <a:pt x="1601" y="1"/>
                    <a:pt x="1596" y="2"/>
                  </a:cubicBezTo>
                  <a:cubicBezTo>
                    <a:pt x="0" y="521"/>
                    <a:pt x="318" y="4050"/>
                    <a:pt x="875" y="5492"/>
                  </a:cubicBezTo>
                  <a:cubicBezTo>
                    <a:pt x="1443" y="6973"/>
                    <a:pt x="2000" y="8810"/>
                    <a:pt x="3366" y="9454"/>
                  </a:cubicBezTo>
                  <a:cubicBezTo>
                    <a:pt x="3721" y="9623"/>
                    <a:pt x="4124" y="9692"/>
                    <a:pt x="4525" y="9692"/>
                  </a:cubicBezTo>
                  <a:cubicBezTo>
                    <a:pt x="5652" y="9692"/>
                    <a:pt x="6760" y="9144"/>
                    <a:pt x="6731" y="8733"/>
                  </a:cubicBezTo>
                  <a:cubicBezTo>
                    <a:pt x="6693" y="8214"/>
                    <a:pt x="4481" y="3040"/>
                    <a:pt x="3885" y="1963"/>
                  </a:cubicBezTo>
                  <a:cubicBezTo>
                    <a:pt x="3254" y="899"/>
                    <a:pt x="1857" y="0"/>
                    <a:pt x="1610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4"/>
            <p:cNvSpPr/>
            <p:nvPr/>
          </p:nvSpPr>
          <p:spPr>
            <a:xfrm>
              <a:off x="5885587" y="3247037"/>
              <a:ext cx="295850" cy="427334"/>
            </a:xfrm>
            <a:custGeom>
              <a:rect b="b" l="l" r="r" t="t"/>
              <a:pathLst>
                <a:path extrusionOk="0" h="18753" w="12983">
                  <a:moveTo>
                    <a:pt x="3203" y="1"/>
                  </a:moveTo>
                  <a:cubicBezTo>
                    <a:pt x="3203" y="1"/>
                    <a:pt x="2405" y="241"/>
                    <a:pt x="1683" y="568"/>
                  </a:cubicBezTo>
                  <a:cubicBezTo>
                    <a:pt x="1241" y="770"/>
                    <a:pt x="799" y="1011"/>
                    <a:pt x="645" y="1251"/>
                  </a:cubicBezTo>
                  <a:cubicBezTo>
                    <a:pt x="1" y="2213"/>
                    <a:pt x="645" y="18752"/>
                    <a:pt x="645" y="18752"/>
                  </a:cubicBezTo>
                  <a:cubicBezTo>
                    <a:pt x="645" y="18752"/>
                    <a:pt x="12261" y="18396"/>
                    <a:pt x="12300" y="18396"/>
                  </a:cubicBezTo>
                  <a:cubicBezTo>
                    <a:pt x="12338" y="18396"/>
                    <a:pt x="12982" y="1770"/>
                    <a:pt x="12386" y="1126"/>
                  </a:cubicBezTo>
                  <a:cubicBezTo>
                    <a:pt x="12300" y="1049"/>
                    <a:pt x="12223" y="1011"/>
                    <a:pt x="12146" y="924"/>
                  </a:cubicBezTo>
                  <a:cubicBezTo>
                    <a:pt x="11857" y="722"/>
                    <a:pt x="11463" y="607"/>
                    <a:pt x="11098" y="482"/>
                  </a:cubicBezTo>
                  <a:cubicBezTo>
                    <a:pt x="10501" y="289"/>
                    <a:pt x="9934" y="164"/>
                    <a:pt x="9934" y="164"/>
                  </a:cubicBezTo>
                  <a:cubicBezTo>
                    <a:pt x="9934" y="164"/>
                    <a:pt x="8338" y="1491"/>
                    <a:pt x="6491" y="1530"/>
                  </a:cubicBezTo>
                  <a:cubicBezTo>
                    <a:pt x="6469" y="1530"/>
                    <a:pt x="6446" y="1531"/>
                    <a:pt x="6423" y="1531"/>
                  </a:cubicBezTo>
                  <a:cubicBezTo>
                    <a:pt x="4573" y="1531"/>
                    <a:pt x="3203" y="1"/>
                    <a:pt x="3203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4"/>
            <p:cNvSpPr/>
            <p:nvPr/>
          </p:nvSpPr>
          <p:spPr>
            <a:xfrm>
              <a:off x="5923938" y="3247037"/>
              <a:ext cx="214544" cy="69753"/>
            </a:xfrm>
            <a:custGeom>
              <a:rect b="b" l="l" r="r" t="t"/>
              <a:pathLst>
                <a:path extrusionOk="0" h="3061" w="9415">
                  <a:moveTo>
                    <a:pt x="1520" y="1"/>
                  </a:moveTo>
                  <a:cubicBezTo>
                    <a:pt x="1520" y="1"/>
                    <a:pt x="722" y="241"/>
                    <a:pt x="0" y="568"/>
                  </a:cubicBezTo>
                  <a:cubicBezTo>
                    <a:pt x="1491" y="1593"/>
                    <a:pt x="3043" y="3061"/>
                    <a:pt x="4607" y="3061"/>
                  </a:cubicBezTo>
                  <a:cubicBezTo>
                    <a:pt x="4687" y="3061"/>
                    <a:pt x="4767" y="3057"/>
                    <a:pt x="4847" y="3049"/>
                  </a:cubicBezTo>
                  <a:cubicBezTo>
                    <a:pt x="6453" y="2934"/>
                    <a:pt x="7972" y="1491"/>
                    <a:pt x="9415" y="482"/>
                  </a:cubicBezTo>
                  <a:cubicBezTo>
                    <a:pt x="8818" y="289"/>
                    <a:pt x="8251" y="164"/>
                    <a:pt x="8251" y="164"/>
                  </a:cubicBezTo>
                  <a:cubicBezTo>
                    <a:pt x="8251" y="164"/>
                    <a:pt x="6655" y="1491"/>
                    <a:pt x="4808" y="1530"/>
                  </a:cubicBezTo>
                  <a:cubicBezTo>
                    <a:pt x="4786" y="1530"/>
                    <a:pt x="4763" y="1531"/>
                    <a:pt x="4740" y="1531"/>
                  </a:cubicBezTo>
                  <a:cubicBezTo>
                    <a:pt x="2890" y="1531"/>
                    <a:pt x="1520" y="1"/>
                    <a:pt x="1520" y="1"/>
                  </a:cubicBezTo>
                  <a:close/>
                </a:path>
              </a:pathLst>
            </a:custGeom>
            <a:solidFill>
              <a:srgbClr val="2166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4"/>
            <p:cNvSpPr/>
            <p:nvPr/>
          </p:nvSpPr>
          <p:spPr>
            <a:xfrm>
              <a:off x="5865420" y="3248723"/>
              <a:ext cx="154522" cy="435720"/>
            </a:xfrm>
            <a:custGeom>
              <a:rect b="b" l="l" r="r" t="t"/>
              <a:pathLst>
                <a:path extrusionOk="0" h="19121" w="6781">
                  <a:moveTo>
                    <a:pt x="3652" y="1"/>
                  </a:moveTo>
                  <a:cubicBezTo>
                    <a:pt x="2730" y="1"/>
                    <a:pt x="1308" y="351"/>
                    <a:pt x="770" y="888"/>
                  </a:cubicBezTo>
                  <a:cubicBezTo>
                    <a:pt x="164" y="1533"/>
                    <a:pt x="886" y="13630"/>
                    <a:pt x="886" y="13630"/>
                  </a:cubicBezTo>
                  <a:cubicBezTo>
                    <a:pt x="886" y="13630"/>
                    <a:pt x="1" y="15553"/>
                    <a:pt x="88" y="16476"/>
                  </a:cubicBezTo>
                  <a:cubicBezTo>
                    <a:pt x="203" y="17399"/>
                    <a:pt x="1088" y="17880"/>
                    <a:pt x="1088" y="17880"/>
                  </a:cubicBezTo>
                  <a:lnTo>
                    <a:pt x="1011" y="18563"/>
                  </a:lnTo>
                  <a:cubicBezTo>
                    <a:pt x="1011" y="18842"/>
                    <a:pt x="1251" y="19120"/>
                    <a:pt x="1530" y="19120"/>
                  </a:cubicBezTo>
                  <a:lnTo>
                    <a:pt x="6299" y="18967"/>
                  </a:lnTo>
                  <a:cubicBezTo>
                    <a:pt x="6578" y="18967"/>
                    <a:pt x="6780" y="18726"/>
                    <a:pt x="6780" y="18438"/>
                  </a:cubicBezTo>
                  <a:lnTo>
                    <a:pt x="6780" y="4014"/>
                  </a:lnTo>
                  <a:cubicBezTo>
                    <a:pt x="6540" y="1773"/>
                    <a:pt x="4771" y="90"/>
                    <a:pt x="3934" y="13"/>
                  </a:cubicBezTo>
                  <a:cubicBezTo>
                    <a:pt x="3847" y="5"/>
                    <a:pt x="3753" y="1"/>
                    <a:pt x="3652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4"/>
            <p:cNvSpPr/>
            <p:nvPr/>
          </p:nvSpPr>
          <p:spPr>
            <a:xfrm>
              <a:off x="6050819" y="3248837"/>
              <a:ext cx="155365" cy="435606"/>
            </a:xfrm>
            <a:custGeom>
              <a:rect b="b" l="l" r="r" t="t"/>
              <a:pathLst>
                <a:path extrusionOk="0" h="19116" w="6818">
                  <a:moveTo>
                    <a:pt x="3042" y="1"/>
                  </a:moveTo>
                  <a:cubicBezTo>
                    <a:pt x="2987" y="1"/>
                    <a:pt x="2935" y="3"/>
                    <a:pt x="2885" y="8"/>
                  </a:cubicBezTo>
                  <a:cubicBezTo>
                    <a:pt x="2010" y="85"/>
                    <a:pt x="241" y="1768"/>
                    <a:pt x="0" y="4009"/>
                  </a:cubicBezTo>
                  <a:lnTo>
                    <a:pt x="0" y="18433"/>
                  </a:lnTo>
                  <a:cubicBezTo>
                    <a:pt x="0" y="18721"/>
                    <a:pt x="202" y="18962"/>
                    <a:pt x="481" y="18962"/>
                  </a:cubicBezTo>
                  <a:lnTo>
                    <a:pt x="5251" y="19115"/>
                  </a:lnTo>
                  <a:cubicBezTo>
                    <a:pt x="5529" y="19115"/>
                    <a:pt x="5770" y="18837"/>
                    <a:pt x="5770" y="18558"/>
                  </a:cubicBezTo>
                  <a:lnTo>
                    <a:pt x="5693" y="17875"/>
                  </a:lnTo>
                  <a:cubicBezTo>
                    <a:pt x="5693" y="17875"/>
                    <a:pt x="6616" y="17394"/>
                    <a:pt x="6693" y="16471"/>
                  </a:cubicBezTo>
                  <a:cubicBezTo>
                    <a:pt x="6818" y="15548"/>
                    <a:pt x="5933" y="13625"/>
                    <a:pt x="5933" y="13625"/>
                  </a:cubicBezTo>
                  <a:cubicBezTo>
                    <a:pt x="5933" y="13625"/>
                    <a:pt x="6453" y="1528"/>
                    <a:pt x="5808" y="970"/>
                  </a:cubicBezTo>
                  <a:cubicBezTo>
                    <a:pt x="5401" y="626"/>
                    <a:pt x="3920" y="1"/>
                    <a:pt x="3042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4"/>
            <p:cNvSpPr/>
            <p:nvPr/>
          </p:nvSpPr>
          <p:spPr>
            <a:xfrm>
              <a:off x="5888435" y="3637090"/>
              <a:ext cx="131507" cy="47352"/>
            </a:xfrm>
            <a:custGeom>
              <a:rect b="b" l="l" r="r" t="t"/>
              <a:pathLst>
                <a:path extrusionOk="0" h="2078" w="5771">
                  <a:moveTo>
                    <a:pt x="5770" y="0"/>
                  </a:moveTo>
                  <a:cubicBezTo>
                    <a:pt x="3366" y="116"/>
                    <a:pt x="78" y="837"/>
                    <a:pt x="78" y="837"/>
                  </a:cubicBezTo>
                  <a:lnTo>
                    <a:pt x="1" y="1520"/>
                  </a:lnTo>
                  <a:cubicBezTo>
                    <a:pt x="1" y="1799"/>
                    <a:pt x="241" y="2077"/>
                    <a:pt x="520" y="2077"/>
                  </a:cubicBezTo>
                  <a:lnTo>
                    <a:pt x="5289" y="1924"/>
                  </a:lnTo>
                  <a:cubicBezTo>
                    <a:pt x="5568" y="1924"/>
                    <a:pt x="5770" y="1683"/>
                    <a:pt x="5770" y="1395"/>
                  </a:cubicBezTo>
                  <a:lnTo>
                    <a:pt x="5770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6050819" y="3635996"/>
              <a:ext cx="131484" cy="48446"/>
            </a:xfrm>
            <a:custGeom>
              <a:rect b="b" l="l" r="r" t="t"/>
              <a:pathLst>
                <a:path extrusionOk="0" h="2126" w="5770">
                  <a:moveTo>
                    <a:pt x="0" y="0"/>
                  </a:moveTo>
                  <a:lnTo>
                    <a:pt x="0" y="1443"/>
                  </a:lnTo>
                  <a:cubicBezTo>
                    <a:pt x="0" y="1731"/>
                    <a:pt x="202" y="1972"/>
                    <a:pt x="481" y="1972"/>
                  </a:cubicBezTo>
                  <a:lnTo>
                    <a:pt x="5251" y="2125"/>
                  </a:lnTo>
                  <a:cubicBezTo>
                    <a:pt x="5529" y="2125"/>
                    <a:pt x="5770" y="1847"/>
                    <a:pt x="5770" y="1568"/>
                  </a:cubicBezTo>
                  <a:lnTo>
                    <a:pt x="5693" y="885"/>
                  </a:lnTo>
                  <a:cubicBezTo>
                    <a:pt x="5693" y="885"/>
                    <a:pt x="2404" y="125"/>
                    <a:pt x="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4"/>
            <p:cNvSpPr/>
            <p:nvPr/>
          </p:nvSpPr>
          <p:spPr>
            <a:xfrm>
              <a:off x="5932256" y="3162290"/>
              <a:ext cx="201624" cy="123121"/>
            </a:xfrm>
            <a:custGeom>
              <a:rect b="b" l="l" r="r" t="t"/>
              <a:pathLst>
                <a:path extrusionOk="0" h="5403" w="8848">
                  <a:moveTo>
                    <a:pt x="5484" y="0"/>
                  </a:moveTo>
                  <a:cubicBezTo>
                    <a:pt x="3768" y="0"/>
                    <a:pt x="1659" y="122"/>
                    <a:pt x="1001" y="316"/>
                  </a:cubicBezTo>
                  <a:cubicBezTo>
                    <a:pt x="78" y="595"/>
                    <a:pt x="1" y="1883"/>
                    <a:pt x="559" y="2604"/>
                  </a:cubicBezTo>
                  <a:cubicBezTo>
                    <a:pt x="1155" y="3287"/>
                    <a:pt x="3405" y="5403"/>
                    <a:pt x="4482" y="5403"/>
                  </a:cubicBezTo>
                  <a:cubicBezTo>
                    <a:pt x="5569" y="5403"/>
                    <a:pt x="8848" y="2326"/>
                    <a:pt x="8848" y="1364"/>
                  </a:cubicBezTo>
                  <a:cubicBezTo>
                    <a:pt x="8848" y="354"/>
                    <a:pt x="8328" y="316"/>
                    <a:pt x="7809" y="162"/>
                  </a:cubicBezTo>
                  <a:cubicBezTo>
                    <a:pt x="7513" y="50"/>
                    <a:pt x="6579" y="0"/>
                    <a:pt x="548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4"/>
            <p:cNvSpPr/>
            <p:nvPr/>
          </p:nvSpPr>
          <p:spPr>
            <a:xfrm>
              <a:off x="5955932" y="3169468"/>
              <a:ext cx="161518" cy="124283"/>
            </a:xfrm>
            <a:custGeom>
              <a:rect b="b" l="l" r="r" t="t"/>
              <a:pathLst>
                <a:path extrusionOk="0" h="5454" w="7088">
                  <a:moveTo>
                    <a:pt x="4732" y="1"/>
                  </a:moveTo>
                  <a:lnTo>
                    <a:pt x="1962" y="39"/>
                  </a:lnTo>
                  <a:cubicBezTo>
                    <a:pt x="1962" y="39"/>
                    <a:pt x="2001" y="607"/>
                    <a:pt x="1962" y="1203"/>
                  </a:cubicBezTo>
                  <a:cubicBezTo>
                    <a:pt x="1924" y="1722"/>
                    <a:pt x="1760" y="2607"/>
                    <a:pt x="1606" y="2847"/>
                  </a:cubicBezTo>
                  <a:cubicBezTo>
                    <a:pt x="1241" y="3328"/>
                    <a:pt x="0" y="3770"/>
                    <a:pt x="0" y="3770"/>
                  </a:cubicBezTo>
                  <a:cubicBezTo>
                    <a:pt x="0" y="3770"/>
                    <a:pt x="1164" y="5453"/>
                    <a:pt x="3289" y="5453"/>
                  </a:cubicBezTo>
                  <a:cubicBezTo>
                    <a:pt x="5453" y="5453"/>
                    <a:pt x="7087" y="3934"/>
                    <a:pt x="7087" y="3934"/>
                  </a:cubicBezTo>
                  <a:cubicBezTo>
                    <a:pt x="7087" y="3934"/>
                    <a:pt x="5607" y="3405"/>
                    <a:pt x="5251" y="2847"/>
                  </a:cubicBezTo>
                  <a:cubicBezTo>
                    <a:pt x="5087" y="2530"/>
                    <a:pt x="4924" y="1722"/>
                    <a:pt x="4847" y="1049"/>
                  </a:cubicBezTo>
                  <a:cubicBezTo>
                    <a:pt x="4770" y="482"/>
                    <a:pt x="4732" y="1"/>
                    <a:pt x="4732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5910357" y="3149529"/>
              <a:ext cx="247404" cy="192646"/>
            </a:xfrm>
            <a:custGeom>
              <a:rect b="b" l="l" r="r" t="t"/>
              <a:pathLst>
                <a:path extrusionOk="0" h="8454" w="10857">
                  <a:moveTo>
                    <a:pt x="5443" y="1"/>
                  </a:moveTo>
                  <a:cubicBezTo>
                    <a:pt x="3481" y="1"/>
                    <a:pt x="1116" y="155"/>
                    <a:pt x="596" y="1039"/>
                  </a:cubicBezTo>
                  <a:cubicBezTo>
                    <a:pt x="395" y="1443"/>
                    <a:pt x="673" y="2597"/>
                    <a:pt x="673" y="2597"/>
                  </a:cubicBezTo>
                  <a:cubicBezTo>
                    <a:pt x="673" y="2597"/>
                    <a:pt x="395" y="2886"/>
                    <a:pt x="241" y="3241"/>
                  </a:cubicBezTo>
                  <a:cubicBezTo>
                    <a:pt x="77" y="3520"/>
                    <a:pt x="0" y="3847"/>
                    <a:pt x="116" y="4126"/>
                  </a:cubicBezTo>
                  <a:cubicBezTo>
                    <a:pt x="356" y="4761"/>
                    <a:pt x="3202" y="5770"/>
                    <a:pt x="3645" y="6367"/>
                  </a:cubicBezTo>
                  <a:cubicBezTo>
                    <a:pt x="4087" y="6924"/>
                    <a:pt x="4683" y="8213"/>
                    <a:pt x="4808" y="8367"/>
                  </a:cubicBezTo>
                  <a:cubicBezTo>
                    <a:pt x="4814" y="8373"/>
                    <a:pt x="4820" y="8376"/>
                    <a:pt x="4825" y="8376"/>
                  </a:cubicBezTo>
                  <a:cubicBezTo>
                    <a:pt x="4959" y="8376"/>
                    <a:pt x="4916" y="6418"/>
                    <a:pt x="4722" y="5770"/>
                  </a:cubicBezTo>
                  <a:cubicBezTo>
                    <a:pt x="4520" y="5088"/>
                    <a:pt x="2116" y="2886"/>
                    <a:pt x="1798" y="2520"/>
                  </a:cubicBezTo>
                  <a:cubicBezTo>
                    <a:pt x="1443" y="2039"/>
                    <a:pt x="1683" y="1482"/>
                    <a:pt x="2318" y="1280"/>
                  </a:cubicBezTo>
                  <a:cubicBezTo>
                    <a:pt x="2755" y="1143"/>
                    <a:pt x="5151" y="1045"/>
                    <a:pt x="6868" y="1045"/>
                  </a:cubicBezTo>
                  <a:cubicBezTo>
                    <a:pt x="7678" y="1045"/>
                    <a:pt x="8337" y="1067"/>
                    <a:pt x="8568" y="1116"/>
                  </a:cubicBezTo>
                  <a:cubicBezTo>
                    <a:pt x="9568" y="1280"/>
                    <a:pt x="9328" y="2078"/>
                    <a:pt x="8972" y="2482"/>
                  </a:cubicBezTo>
                  <a:cubicBezTo>
                    <a:pt x="8568" y="2886"/>
                    <a:pt x="6491" y="5001"/>
                    <a:pt x="6251" y="5684"/>
                  </a:cubicBezTo>
                  <a:cubicBezTo>
                    <a:pt x="6010" y="6328"/>
                    <a:pt x="6126" y="8453"/>
                    <a:pt x="6126" y="8453"/>
                  </a:cubicBezTo>
                  <a:cubicBezTo>
                    <a:pt x="6126" y="8453"/>
                    <a:pt x="6606" y="7011"/>
                    <a:pt x="7328" y="6530"/>
                  </a:cubicBezTo>
                  <a:cubicBezTo>
                    <a:pt x="8010" y="6049"/>
                    <a:pt x="10770" y="4684"/>
                    <a:pt x="10818" y="4203"/>
                  </a:cubicBezTo>
                  <a:cubicBezTo>
                    <a:pt x="10857" y="3963"/>
                    <a:pt x="10732" y="3607"/>
                    <a:pt x="10578" y="3241"/>
                  </a:cubicBezTo>
                  <a:cubicBezTo>
                    <a:pt x="10376" y="2837"/>
                    <a:pt x="10136" y="2443"/>
                    <a:pt x="10136" y="2443"/>
                  </a:cubicBezTo>
                  <a:cubicBezTo>
                    <a:pt x="10136" y="2443"/>
                    <a:pt x="10491" y="1241"/>
                    <a:pt x="10174" y="876"/>
                  </a:cubicBezTo>
                  <a:cubicBezTo>
                    <a:pt x="9655" y="318"/>
                    <a:pt x="8414" y="1"/>
                    <a:pt x="5443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4"/>
            <p:cNvSpPr/>
            <p:nvPr/>
          </p:nvSpPr>
          <p:spPr>
            <a:xfrm>
              <a:off x="5915826" y="3208708"/>
              <a:ext cx="80235" cy="66836"/>
            </a:xfrm>
            <a:custGeom>
              <a:rect b="b" l="l" r="r" t="t"/>
              <a:pathLst>
                <a:path extrusionOk="0" h="2933" w="3521">
                  <a:moveTo>
                    <a:pt x="433" y="0"/>
                  </a:moveTo>
                  <a:cubicBezTo>
                    <a:pt x="433" y="0"/>
                    <a:pt x="155" y="289"/>
                    <a:pt x="1" y="644"/>
                  </a:cubicBezTo>
                  <a:cubicBezTo>
                    <a:pt x="760" y="1404"/>
                    <a:pt x="3443" y="2885"/>
                    <a:pt x="3520" y="2933"/>
                  </a:cubicBezTo>
                  <a:cubicBezTo>
                    <a:pt x="3482" y="2885"/>
                    <a:pt x="2318" y="1731"/>
                    <a:pt x="1482" y="1125"/>
                  </a:cubicBezTo>
                  <a:cubicBezTo>
                    <a:pt x="558" y="529"/>
                    <a:pt x="433" y="0"/>
                    <a:pt x="43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4"/>
            <p:cNvSpPr/>
            <p:nvPr/>
          </p:nvSpPr>
          <p:spPr>
            <a:xfrm>
              <a:off x="6064605" y="3205199"/>
              <a:ext cx="86798" cy="83949"/>
            </a:xfrm>
            <a:custGeom>
              <a:rect b="b" l="l" r="r" t="t"/>
              <a:pathLst>
                <a:path extrusionOk="0" h="3684" w="3809">
                  <a:moveTo>
                    <a:pt x="3367" y="0"/>
                  </a:moveTo>
                  <a:cubicBezTo>
                    <a:pt x="3367" y="0"/>
                    <a:pt x="2761" y="962"/>
                    <a:pt x="1886" y="1760"/>
                  </a:cubicBezTo>
                  <a:cubicBezTo>
                    <a:pt x="1001" y="2520"/>
                    <a:pt x="203" y="3000"/>
                    <a:pt x="1" y="3683"/>
                  </a:cubicBezTo>
                  <a:cubicBezTo>
                    <a:pt x="799" y="3039"/>
                    <a:pt x="1597" y="2520"/>
                    <a:pt x="2684" y="1837"/>
                  </a:cubicBezTo>
                  <a:cubicBezTo>
                    <a:pt x="3203" y="1520"/>
                    <a:pt x="3569" y="1116"/>
                    <a:pt x="3809" y="798"/>
                  </a:cubicBezTo>
                  <a:cubicBezTo>
                    <a:pt x="3607" y="394"/>
                    <a:pt x="3367" y="0"/>
                    <a:pt x="3367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5929407" y="2966386"/>
              <a:ext cx="214544" cy="164799"/>
            </a:xfrm>
            <a:custGeom>
              <a:rect b="b" l="l" r="r" t="t"/>
              <a:pathLst>
                <a:path extrusionOk="0" h="7232" w="9415">
                  <a:moveTo>
                    <a:pt x="3873" y="1"/>
                  </a:moveTo>
                  <a:cubicBezTo>
                    <a:pt x="3285" y="1"/>
                    <a:pt x="2656" y="104"/>
                    <a:pt x="2241" y="258"/>
                  </a:cubicBezTo>
                  <a:cubicBezTo>
                    <a:pt x="1568" y="499"/>
                    <a:pt x="607" y="903"/>
                    <a:pt x="559" y="1066"/>
                  </a:cubicBezTo>
                  <a:cubicBezTo>
                    <a:pt x="514" y="1156"/>
                    <a:pt x="538" y="1223"/>
                    <a:pt x="699" y="1223"/>
                  </a:cubicBezTo>
                  <a:cubicBezTo>
                    <a:pt x="814" y="1223"/>
                    <a:pt x="999" y="1189"/>
                    <a:pt x="1280" y="1105"/>
                  </a:cubicBezTo>
                  <a:lnTo>
                    <a:pt x="1280" y="1105"/>
                  </a:lnTo>
                  <a:cubicBezTo>
                    <a:pt x="799" y="1624"/>
                    <a:pt x="241" y="2105"/>
                    <a:pt x="78" y="3422"/>
                  </a:cubicBezTo>
                  <a:cubicBezTo>
                    <a:pt x="1" y="4345"/>
                    <a:pt x="203" y="5230"/>
                    <a:pt x="203" y="5230"/>
                  </a:cubicBezTo>
                  <a:cubicBezTo>
                    <a:pt x="901" y="6663"/>
                    <a:pt x="2464" y="7232"/>
                    <a:pt x="4055" y="7232"/>
                  </a:cubicBezTo>
                  <a:cubicBezTo>
                    <a:pt x="4108" y="7232"/>
                    <a:pt x="4160" y="7231"/>
                    <a:pt x="4213" y="7230"/>
                  </a:cubicBezTo>
                  <a:cubicBezTo>
                    <a:pt x="5847" y="7153"/>
                    <a:pt x="8251" y="6153"/>
                    <a:pt x="8819" y="4989"/>
                  </a:cubicBezTo>
                  <a:cubicBezTo>
                    <a:pt x="9415" y="3788"/>
                    <a:pt x="8857" y="2826"/>
                    <a:pt x="8857" y="2826"/>
                  </a:cubicBezTo>
                  <a:lnTo>
                    <a:pt x="8857" y="2826"/>
                  </a:lnTo>
                  <a:cubicBezTo>
                    <a:pt x="8857" y="2826"/>
                    <a:pt x="9081" y="2977"/>
                    <a:pt x="9174" y="2977"/>
                  </a:cubicBezTo>
                  <a:cubicBezTo>
                    <a:pt x="9198" y="2977"/>
                    <a:pt x="9213" y="2967"/>
                    <a:pt x="9213" y="2941"/>
                  </a:cubicBezTo>
                  <a:cubicBezTo>
                    <a:pt x="9261" y="2826"/>
                    <a:pt x="8819" y="1422"/>
                    <a:pt x="7732" y="864"/>
                  </a:cubicBezTo>
                  <a:cubicBezTo>
                    <a:pt x="7304" y="630"/>
                    <a:pt x="6916" y="561"/>
                    <a:pt x="6609" y="561"/>
                  </a:cubicBezTo>
                  <a:cubicBezTo>
                    <a:pt x="6171" y="561"/>
                    <a:pt x="5896" y="701"/>
                    <a:pt x="5896" y="701"/>
                  </a:cubicBezTo>
                  <a:cubicBezTo>
                    <a:pt x="5896" y="701"/>
                    <a:pt x="5492" y="345"/>
                    <a:pt x="4770" y="105"/>
                  </a:cubicBezTo>
                  <a:cubicBezTo>
                    <a:pt x="4513" y="33"/>
                    <a:pt x="4200" y="1"/>
                    <a:pt x="3873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4"/>
            <p:cNvSpPr/>
            <p:nvPr/>
          </p:nvSpPr>
          <p:spPr>
            <a:xfrm>
              <a:off x="5957686" y="3021577"/>
              <a:ext cx="147048" cy="168992"/>
            </a:xfrm>
            <a:custGeom>
              <a:rect b="b" l="l" r="r" t="t"/>
              <a:pathLst>
                <a:path extrusionOk="0" h="7416" w="6453">
                  <a:moveTo>
                    <a:pt x="4770" y="0"/>
                  </a:moveTo>
                  <a:cubicBezTo>
                    <a:pt x="4770" y="0"/>
                    <a:pt x="4328" y="1087"/>
                    <a:pt x="3933" y="1327"/>
                  </a:cubicBezTo>
                  <a:cubicBezTo>
                    <a:pt x="3575" y="1506"/>
                    <a:pt x="2428" y="1905"/>
                    <a:pt x="2148" y="1905"/>
                  </a:cubicBezTo>
                  <a:cubicBezTo>
                    <a:pt x="2113" y="1905"/>
                    <a:pt x="2091" y="1899"/>
                    <a:pt x="2087" y="1885"/>
                  </a:cubicBezTo>
                  <a:cubicBezTo>
                    <a:pt x="2087" y="1769"/>
                    <a:pt x="2491" y="1529"/>
                    <a:pt x="2491" y="1529"/>
                  </a:cubicBezTo>
                  <a:lnTo>
                    <a:pt x="2491" y="1529"/>
                  </a:lnTo>
                  <a:cubicBezTo>
                    <a:pt x="2491" y="1529"/>
                    <a:pt x="1048" y="1721"/>
                    <a:pt x="327" y="2164"/>
                  </a:cubicBezTo>
                  <a:cubicBezTo>
                    <a:pt x="125" y="2289"/>
                    <a:pt x="0" y="2529"/>
                    <a:pt x="39" y="2808"/>
                  </a:cubicBezTo>
                  <a:cubicBezTo>
                    <a:pt x="39" y="2846"/>
                    <a:pt x="39" y="2923"/>
                    <a:pt x="87" y="3010"/>
                  </a:cubicBezTo>
                  <a:cubicBezTo>
                    <a:pt x="241" y="3846"/>
                    <a:pt x="568" y="5491"/>
                    <a:pt x="923" y="6097"/>
                  </a:cubicBezTo>
                  <a:cubicBezTo>
                    <a:pt x="1350" y="6904"/>
                    <a:pt x="2817" y="7416"/>
                    <a:pt x="3212" y="7416"/>
                  </a:cubicBezTo>
                  <a:cubicBezTo>
                    <a:pt x="3226" y="7416"/>
                    <a:pt x="3239" y="7415"/>
                    <a:pt x="3251" y="7414"/>
                  </a:cubicBezTo>
                  <a:cubicBezTo>
                    <a:pt x="3933" y="7337"/>
                    <a:pt x="5087" y="6654"/>
                    <a:pt x="5414" y="6173"/>
                  </a:cubicBezTo>
                  <a:cubicBezTo>
                    <a:pt x="5655" y="5895"/>
                    <a:pt x="6010" y="4366"/>
                    <a:pt x="6251" y="3289"/>
                  </a:cubicBezTo>
                  <a:cubicBezTo>
                    <a:pt x="6337" y="3010"/>
                    <a:pt x="6376" y="2769"/>
                    <a:pt x="6414" y="2606"/>
                  </a:cubicBezTo>
                  <a:cubicBezTo>
                    <a:pt x="6453" y="2366"/>
                    <a:pt x="6376" y="2164"/>
                    <a:pt x="6251" y="2010"/>
                  </a:cubicBezTo>
                  <a:lnTo>
                    <a:pt x="6010" y="1808"/>
                  </a:lnTo>
                  <a:lnTo>
                    <a:pt x="6010" y="1808"/>
                  </a:lnTo>
                  <a:cubicBezTo>
                    <a:pt x="6010" y="1808"/>
                    <a:pt x="6174" y="2202"/>
                    <a:pt x="6097" y="2202"/>
                  </a:cubicBezTo>
                  <a:cubicBezTo>
                    <a:pt x="5972" y="2202"/>
                    <a:pt x="5212" y="1442"/>
                    <a:pt x="5010" y="962"/>
                  </a:cubicBezTo>
                  <a:cubicBezTo>
                    <a:pt x="4847" y="481"/>
                    <a:pt x="4770" y="0"/>
                    <a:pt x="4770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4"/>
            <p:cNvSpPr/>
            <p:nvPr/>
          </p:nvSpPr>
          <p:spPr>
            <a:xfrm>
              <a:off x="6020808" y="3088162"/>
              <a:ext cx="18184" cy="53938"/>
            </a:xfrm>
            <a:custGeom>
              <a:rect b="b" l="l" r="r" t="t"/>
              <a:pathLst>
                <a:path extrusionOk="0" h="2367" w="798">
                  <a:moveTo>
                    <a:pt x="152" y="1"/>
                  </a:moveTo>
                  <a:cubicBezTo>
                    <a:pt x="75" y="1"/>
                    <a:pt x="1" y="2051"/>
                    <a:pt x="115" y="2213"/>
                  </a:cubicBezTo>
                  <a:cubicBezTo>
                    <a:pt x="198" y="2316"/>
                    <a:pt x="474" y="2367"/>
                    <a:pt x="649" y="2367"/>
                  </a:cubicBezTo>
                  <a:cubicBezTo>
                    <a:pt x="736" y="2367"/>
                    <a:pt x="798" y="2354"/>
                    <a:pt x="798" y="2328"/>
                  </a:cubicBezTo>
                  <a:cubicBezTo>
                    <a:pt x="759" y="2290"/>
                    <a:pt x="394" y="2165"/>
                    <a:pt x="317" y="2088"/>
                  </a:cubicBezTo>
                  <a:cubicBezTo>
                    <a:pt x="279" y="2011"/>
                    <a:pt x="279" y="49"/>
                    <a:pt x="154" y="1"/>
                  </a:cubicBezTo>
                  <a:cubicBezTo>
                    <a:pt x="15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6009824" y="3142966"/>
              <a:ext cx="50224" cy="18503"/>
            </a:xfrm>
            <a:custGeom>
              <a:rect b="b" l="l" r="r" t="t"/>
              <a:pathLst>
                <a:path extrusionOk="0" h="812" w="2204">
                  <a:moveTo>
                    <a:pt x="2165" y="0"/>
                  </a:moveTo>
                  <a:cubicBezTo>
                    <a:pt x="2001" y="87"/>
                    <a:pt x="1520" y="443"/>
                    <a:pt x="1039" y="529"/>
                  </a:cubicBezTo>
                  <a:cubicBezTo>
                    <a:pt x="943" y="545"/>
                    <a:pt x="844" y="550"/>
                    <a:pt x="749" y="550"/>
                  </a:cubicBezTo>
                  <a:cubicBezTo>
                    <a:pt x="474" y="550"/>
                    <a:pt x="222" y="503"/>
                    <a:pt x="91" y="503"/>
                  </a:cubicBezTo>
                  <a:cubicBezTo>
                    <a:pt x="41" y="503"/>
                    <a:pt x="9" y="510"/>
                    <a:pt x="1" y="529"/>
                  </a:cubicBezTo>
                  <a:cubicBezTo>
                    <a:pt x="1" y="565"/>
                    <a:pt x="422" y="812"/>
                    <a:pt x="965" y="812"/>
                  </a:cubicBezTo>
                  <a:cubicBezTo>
                    <a:pt x="1002" y="812"/>
                    <a:pt x="1040" y="811"/>
                    <a:pt x="1078" y="808"/>
                  </a:cubicBezTo>
                  <a:cubicBezTo>
                    <a:pt x="1722" y="721"/>
                    <a:pt x="2203" y="87"/>
                    <a:pt x="216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4"/>
            <p:cNvSpPr/>
            <p:nvPr/>
          </p:nvSpPr>
          <p:spPr>
            <a:xfrm>
              <a:off x="6044552" y="3095956"/>
              <a:ext cx="20691" cy="16225"/>
            </a:xfrm>
            <a:custGeom>
              <a:rect b="b" l="l" r="r" t="t"/>
              <a:pathLst>
                <a:path extrusionOk="0" h="712" w="908">
                  <a:moveTo>
                    <a:pt x="499" y="1"/>
                  </a:moveTo>
                  <a:cubicBezTo>
                    <a:pt x="405" y="1"/>
                    <a:pt x="311" y="42"/>
                    <a:pt x="237" y="140"/>
                  </a:cubicBezTo>
                  <a:cubicBezTo>
                    <a:pt x="0" y="434"/>
                    <a:pt x="291" y="711"/>
                    <a:pt x="549" y="711"/>
                  </a:cubicBezTo>
                  <a:cubicBezTo>
                    <a:pt x="679" y="711"/>
                    <a:pt x="801" y="641"/>
                    <a:pt x="843" y="467"/>
                  </a:cubicBezTo>
                  <a:lnTo>
                    <a:pt x="881" y="429"/>
                  </a:lnTo>
                  <a:cubicBezTo>
                    <a:pt x="907" y="203"/>
                    <a:pt x="705" y="1"/>
                    <a:pt x="49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4"/>
            <p:cNvSpPr/>
            <p:nvPr/>
          </p:nvSpPr>
          <p:spPr>
            <a:xfrm>
              <a:off x="6046216" y="3082693"/>
              <a:ext cx="23904" cy="10984"/>
            </a:xfrm>
            <a:custGeom>
              <a:rect b="b" l="l" r="r" t="t"/>
              <a:pathLst>
                <a:path extrusionOk="0" h="482" w="1049">
                  <a:moveTo>
                    <a:pt x="529" y="1"/>
                  </a:moveTo>
                  <a:cubicBezTo>
                    <a:pt x="202" y="1"/>
                    <a:pt x="0" y="328"/>
                    <a:pt x="0" y="328"/>
                  </a:cubicBezTo>
                  <a:cubicBezTo>
                    <a:pt x="0" y="328"/>
                    <a:pt x="202" y="259"/>
                    <a:pt x="388" y="259"/>
                  </a:cubicBezTo>
                  <a:cubicBezTo>
                    <a:pt x="453" y="259"/>
                    <a:pt x="516" y="267"/>
                    <a:pt x="568" y="289"/>
                  </a:cubicBezTo>
                  <a:cubicBezTo>
                    <a:pt x="770" y="328"/>
                    <a:pt x="1048" y="482"/>
                    <a:pt x="1048" y="482"/>
                  </a:cubicBezTo>
                  <a:cubicBezTo>
                    <a:pt x="1048" y="482"/>
                    <a:pt x="846" y="49"/>
                    <a:pt x="52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4"/>
            <p:cNvSpPr/>
            <p:nvPr/>
          </p:nvSpPr>
          <p:spPr>
            <a:xfrm>
              <a:off x="5994557" y="3095956"/>
              <a:ext cx="20691" cy="16225"/>
            </a:xfrm>
            <a:custGeom>
              <a:rect b="b" l="l" r="r" t="t"/>
              <a:pathLst>
                <a:path extrusionOk="0" h="712" w="908">
                  <a:moveTo>
                    <a:pt x="409" y="1"/>
                  </a:moveTo>
                  <a:cubicBezTo>
                    <a:pt x="202" y="1"/>
                    <a:pt x="0" y="203"/>
                    <a:pt x="27" y="429"/>
                  </a:cubicBezTo>
                  <a:lnTo>
                    <a:pt x="27" y="467"/>
                  </a:lnTo>
                  <a:cubicBezTo>
                    <a:pt x="81" y="641"/>
                    <a:pt x="212" y="711"/>
                    <a:pt x="348" y="711"/>
                  </a:cubicBezTo>
                  <a:cubicBezTo>
                    <a:pt x="617" y="711"/>
                    <a:pt x="908" y="434"/>
                    <a:pt x="671" y="140"/>
                  </a:cubicBezTo>
                  <a:cubicBezTo>
                    <a:pt x="596" y="42"/>
                    <a:pt x="502" y="1"/>
                    <a:pt x="409" y="1"/>
                  </a:cubicBezTo>
                  <a:close/>
                </a:path>
              </a:pathLst>
            </a:custGeom>
            <a:solidFill>
              <a:srgbClr val="2A31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4"/>
            <p:cNvSpPr/>
            <p:nvPr/>
          </p:nvSpPr>
          <p:spPr>
            <a:xfrm>
              <a:off x="5989680" y="3082693"/>
              <a:ext cx="23676" cy="10984"/>
            </a:xfrm>
            <a:custGeom>
              <a:rect b="b" l="l" r="r" t="t"/>
              <a:pathLst>
                <a:path extrusionOk="0" h="482" w="1039">
                  <a:moveTo>
                    <a:pt x="520" y="1"/>
                  </a:moveTo>
                  <a:cubicBezTo>
                    <a:pt x="202" y="49"/>
                    <a:pt x="0" y="482"/>
                    <a:pt x="0" y="482"/>
                  </a:cubicBezTo>
                  <a:cubicBezTo>
                    <a:pt x="0" y="482"/>
                    <a:pt x="279" y="328"/>
                    <a:pt x="481" y="289"/>
                  </a:cubicBezTo>
                  <a:cubicBezTo>
                    <a:pt x="533" y="267"/>
                    <a:pt x="595" y="259"/>
                    <a:pt x="659" y="259"/>
                  </a:cubicBezTo>
                  <a:cubicBezTo>
                    <a:pt x="842" y="259"/>
                    <a:pt x="1039" y="328"/>
                    <a:pt x="1039" y="328"/>
                  </a:cubicBezTo>
                  <a:cubicBezTo>
                    <a:pt x="1039" y="328"/>
                    <a:pt x="846" y="1"/>
                    <a:pt x="52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4"/>
            <p:cNvSpPr/>
            <p:nvPr/>
          </p:nvSpPr>
          <p:spPr>
            <a:xfrm>
              <a:off x="5975005" y="3073715"/>
              <a:ext cx="51295" cy="51090"/>
            </a:xfrm>
            <a:custGeom>
              <a:rect b="b" l="l" r="r" t="t"/>
              <a:pathLst>
                <a:path extrusionOk="0" h="2242" w="2251">
                  <a:moveTo>
                    <a:pt x="1125" y="241"/>
                  </a:moveTo>
                  <a:cubicBezTo>
                    <a:pt x="1606" y="241"/>
                    <a:pt x="2010" y="635"/>
                    <a:pt x="2010" y="1116"/>
                  </a:cubicBezTo>
                  <a:cubicBezTo>
                    <a:pt x="2010" y="1597"/>
                    <a:pt x="1606" y="2001"/>
                    <a:pt x="1125" y="2001"/>
                  </a:cubicBezTo>
                  <a:cubicBezTo>
                    <a:pt x="644" y="2001"/>
                    <a:pt x="240" y="1597"/>
                    <a:pt x="240" y="1116"/>
                  </a:cubicBezTo>
                  <a:cubicBezTo>
                    <a:pt x="240" y="635"/>
                    <a:pt x="644" y="241"/>
                    <a:pt x="1125" y="241"/>
                  </a:cubicBezTo>
                  <a:close/>
                  <a:moveTo>
                    <a:pt x="1125" y="1"/>
                  </a:moveTo>
                  <a:cubicBezTo>
                    <a:pt x="529" y="1"/>
                    <a:pt x="0" y="520"/>
                    <a:pt x="0" y="1116"/>
                  </a:cubicBezTo>
                  <a:cubicBezTo>
                    <a:pt x="0" y="1760"/>
                    <a:pt x="529" y="2241"/>
                    <a:pt x="1125" y="2241"/>
                  </a:cubicBezTo>
                  <a:cubicBezTo>
                    <a:pt x="1769" y="2241"/>
                    <a:pt x="2250" y="1760"/>
                    <a:pt x="2250" y="1116"/>
                  </a:cubicBezTo>
                  <a:cubicBezTo>
                    <a:pt x="2250" y="520"/>
                    <a:pt x="1769" y="1"/>
                    <a:pt x="1125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4"/>
            <p:cNvSpPr/>
            <p:nvPr/>
          </p:nvSpPr>
          <p:spPr>
            <a:xfrm>
              <a:off x="5955043" y="3079731"/>
              <a:ext cx="24565" cy="16794"/>
            </a:xfrm>
            <a:custGeom>
              <a:rect b="b" l="l" r="r" t="t"/>
              <a:pathLst>
                <a:path extrusionOk="0" h="737" w="1078">
                  <a:moveTo>
                    <a:pt x="94" y="0"/>
                  </a:moveTo>
                  <a:cubicBezTo>
                    <a:pt x="42" y="0"/>
                    <a:pt x="1" y="36"/>
                    <a:pt x="1" y="92"/>
                  </a:cubicBezTo>
                  <a:cubicBezTo>
                    <a:pt x="1" y="179"/>
                    <a:pt x="1" y="179"/>
                    <a:pt x="39" y="217"/>
                  </a:cubicBezTo>
                  <a:lnTo>
                    <a:pt x="963" y="737"/>
                  </a:lnTo>
                  <a:lnTo>
                    <a:pt x="1078" y="535"/>
                  </a:lnTo>
                  <a:lnTo>
                    <a:pt x="155" y="15"/>
                  </a:lnTo>
                  <a:cubicBezTo>
                    <a:pt x="134" y="5"/>
                    <a:pt x="114" y="0"/>
                    <a:pt x="9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4"/>
            <p:cNvSpPr/>
            <p:nvPr/>
          </p:nvSpPr>
          <p:spPr>
            <a:xfrm>
              <a:off x="6078209" y="3084334"/>
              <a:ext cx="24770" cy="15928"/>
            </a:xfrm>
            <a:custGeom>
              <a:rect b="b" l="l" r="r" t="t"/>
              <a:pathLst>
                <a:path extrusionOk="0" h="699" w="1087">
                  <a:moveTo>
                    <a:pt x="985" y="0"/>
                  </a:moveTo>
                  <a:cubicBezTo>
                    <a:pt x="965" y="0"/>
                    <a:pt x="944" y="5"/>
                    <a:pt x="923" y="15"/>
                  </a:cubicBezTo>
                  <a:lnTo>
                    <a:pt x="0" y="535"/>
                  </a:lnTo>
                  <a:lnTo>
                    <a:pt x="125" y="698"/>
                  </a:lnTo>
                  <a:lnTo>
                    <a:pt x="1048" y="217"/>
                  </a:lnTo>
                  <a:cubicBezTo>
                    <a:pt x="1087" y="169"/>
                    <a:pt x="1087" y="131"/>
                    <a:pt x="1087" y="92"/>
                  </a:cubicBezTo>
                  <a:cubicBezTo>
                    <a:pt x="1087" y="36"/>
                    <a:pt x="1040" y="0"/>
                    <a:pt x="9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4"/>
            <p:cNvSpPr/>
            <p:nvPr/>
          </p:nvSpPr>
          <p:spPr>
            <a:xfrm>
              <a:off x="6030880" y="3073715"/>
              <a:ext cx="51067" cy="51090"/>
            </a:xfrm>
            <a:custGeom>
              <a:rect b="b" l="l" r="r" t="t"/>
              <a:pathLst>
                <a:path extrusionOk="0" h="2242" w="2241">
                  <a:moveTo>
                    <a:pt x="1116" y="241"/>
                  </a:moveTo>
                  <a:cubicBezTo>
                    <a:pt x="1635" y="241"/>
                    <a:pt x="2039" y="635"/>
                    <a:pt x="2039" y="1116"/>
                  </a:cubicBezTo>
                  <a:cubicBezTo>
                    <a:pt x="2039" y="1597"/>
                    <a:pt x="1635" y="2001"/>
                    <a:pt x="1116" y="2001"/>
                  </a:cubicBezTo>
                  <a:cubicBezTo>
                    <a:pt x="635" y="2001"/>
                    <a:pt x="241" y="1597"/>
                    <a:pt x="241" y="1116"/>
                  </a:cubicBezTo>
                  <a:cubicBezTo>
                    <a:pt x="241" y="635"/>
                    <a:pt x="635" y="241"/>
                    <a:pt x="1116" y="241"/>
                  </a:cubicBezTo>
                  <a:close/>
                  <a:moveTo>
                    <a:pt x="1116" y="1"/>
                  </a:moveTo>
                  <a:cubicBezTo>
                    <a:pt x="519" y="1"/>
                    <a:pt x="0" y="520"/>
                    <a:pt x="0" y="1116"/>
                  </a:cubicBezTo>
                  <a:cubicBezTo>
                    <a:pt x="0" y="1760"/>
                    <a:pt x="519" y="2241"/>
                    <a:pt x="1116" y="2241"/>
                  </a:cubicBezTo>
                  <a:cubicBezTo>
                    <a:pt x="1760" y="2241"/>
                    <a:pt x="2241" y="1760"/>
                    <a:pt x="2241" y="1116"/>
                  </a:cubicBezTo>
                  <a:cubicBezTo>
                    <a:pt x="2241" y="520"/>
                    <a:pt x="1760" y="1"/>
                    <a:pt x="111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4"/>
            <p:cNvSpPr/>
            <p:nvPr/>
          </p:nvSpPr>
          <p:spPr>
            <a:xfrm>
              <a:off x="6023428" y="3096502"/>
              <a:ext cx="10095" cy="4626"/>
            </a:xfrm>
            <a:custGeom>
              <a:rect b="b" l="l" r="r" t="t"/>
              <a:pathLst>
                <a:path extrusionOk="0" h="203" w="443">
                  <a:moveTo>
                    <a:pt x="0" y="1"/>
                  </a:moveTo>
                  <a:lnTo>
                    <a:pt x="0" y="203"/>
                  </a:lnTo>
                  <a:lnTo>
                    <a:pt x="442" y="203"/>
                  </a:lnTo>
                  <a:lnTo>
                    <a:pt x="442" y="1"/>
                  </a:lnTo>
                  <a:close/>
                </a:path>
              </a:pathLst>
            </a:custGeom>
            <a:solidFill>
              <a:srgbClr val="3D46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4"/>
            <p:cNvSpPr/>
            <p:nvPr/>
          </p:nvSpPr>
          <p:spPr>
            <a:xfrm>
              <a:off x="6091130" y="3069909"/>
              <a:ext cx="52821" cy="58769"/>
            </a:xfrm>
            <a:custGeom>
              <a:rect b="b" l="l" r="r" t="t"/>
              <a:pathLst>
                <a:path extrusionOk="0" h="2579" w="2318">
                  <a:moveTo>
                    <a:pt x="1469" y="1"/>
                  </a:moveTo>
                  <a:cubicBezTo>
                    <a:pt x="1013" y="1"/>
                    <a:pt x="587" y="559"/>
                    <a:pt x="356" y="1091"/>
                  </a:cubicBezTo>
                  <a:cubicBezTo>
                    <a:pt x="39" y="1764"/>
                    <a:pt x="1" y="2572"/>
                    <a:pt x="1" y="2572"/>
                  </a:cubicBezTo>
                  <a:cubicBezTo>
                    <a:pt x="1" y="2572"/>
                    <a:pt x="41" y="2579"/>
                    <a:pt x="114" y="2579"/>
                  </a:cubicBezTo>
                  <a:cubicBezTo>
                    <a:pt x="329" y="2579"/>
                    <a:pt x="827" y="2515"/>
                    <a:pt x="1395" y="2004"/>
                  </a:cubicBezTo>
                  <a:cubicBezTo>
                    <a:pt x="2164" y="1370"/>
                    <a:pt x="2318" y="408"/>
                    <a:pt x="1760" y="81"/>
                  </a:cubicBezTo>
                  <a:cubicBezTo>
                    <a:pt x="1663" y="26"/>
                    <a:pt x="1565" y="1"/>
                    <a:pt x="1469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4"/>
            <p:cNvSpPr/>
            <p:nvPr/>
          </p:nvSpPr>
          <p:spPr>
            <a:xfrm>
              <a:off x="5918469" y="3069909"/>
              <a:ext cx="53915" cy="58769"/>
            </a:xfrm>
            <a:custGeom>
              <a:rect b="b" l="l" r="r" t="t"/>
              <a:pathLst>
                <a:path extrusionOk="0" h="2579" w="2366">
                  <a:moveTo>
                    <a:pt x="853" y="1"/>
                  </a:moveTo>
                  <a:cubicBezTo>
                    <a:pt x="755" y="1"/>
                    <a:pt x="657" y="26"/>
                    <a:pt x="558" y="81"/>
                  </a:cubicBezTo>
                  <a:cubicBezTo>
                    <a:pt x="0" y="408"/>
                    <a:pt x="164" y="1370"/>
                    <a:pt x="923" y="2004"/>
                  </a:cubicBezTo>
                  <a:cubicBezTo>
                    <a:pt x="1520" y="2515"/>
                    <a:pt x="2030" y="2579"/>
                    <a:pt x="2250" y="2579"/>
                  </a:cubicBezTo>
                  <a:cubicBezTo>
                    <a:pt x="2325" y="2579"/>
                    <a:pt x="2366" y="2572"/>
                    <a:pt x="2366" y="2572"/>
                  </a:cubicBezTo>
                  <a:cubicBezTo>
                    <a:pt x="2366" y="2572"/>
                    <a:pt x="2327" y="1764"/>
                    <a:pt x="2000" y="1091"/>
                  </a:cubicBezTo>
                  <a:cubicBezTo>
                    <a:pt x="1738" y="559"/>
                    <a:pt x="1312" y="1"/>
                    <a:pt x="853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4"/>
            <p:cNvSpPr/>
            <p:nvPr/>
          </p:nvSpPr>
          <p:spPr>
            <a:xfrm>
              <a:off x="6144817" y="3341969"/>
              <a:ext cx="76726" cy="87846"/>
            </a:xfrm>
            <a:custGeom>
              <a:rect b="b" l="l" r="r" t="t"/>
              <a:pathLst>
                <a:path extrusionOk="0" h="3855" w="3367">
                  <a:moveTo>
                    <a:pt x="423" y="1"/>
                  </a:moveTo>
                  <a:cubicBezTo>
                    <a:pt x="404" y="1"/>
                    <a:pt x="385" y="3"/>
                    <a:pt x="366" y="8"/>
                  </a:cubicBezTo>
                  <a:cubicBezTo>
                    <a:pt x="0" y="47"/>
                    <a:pt x="125" y="806"/>
                    <a:pt x="481" y="1008"/>
                  </a:cubicBezTo>
                  <a:cubicBezTo>
                    <a:pt x="847" y="1249"/>
                    <a:pt x="1972" y="1489"/>
                    <a:pt x="1972" y="1489"/>
                  </a:cubicBezTo>
                  <a:cubicBezTo>
                    <a:pt x="1972" y="1489"/>
                    <a:pt x="2529" y="3816"/>
                    <a:pt x="3328" y="3855"/>
                  </a:cubicBezTo>
                  <a:cubicBezTo>
                    <a:pt x="3366" y="3855"/>
                    <a:pt x="2847" y="1249"/>
                    <a:pt x="2693" y="970"/>
                  </a:cubicBezTo>
                  <a:cubicBezTo>
                    <a:pt x="2491" y="643"/>
                    <a:pt x="1443" y="691"/>
                    <a:pt x="1251" y="643"/>
                  </a:cubicBezTo>
                  <a:cubicBezTo>
                    <a:pt x="1024" y="607"/>
                    <a:pt x="722" y="1"/>
                    <a:pt x="423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5841766" y="3341947"/>
              <a:ext cx="76726" cy="87869"/>
            </a:xfrm>
            <a:custGeom>
              <a:rect b="b" l="l" r="r" t="t"/>
              <a:pathLst>
                <a:path extrusionOk="0" h="3856" w="3367">
                  <a:moveTo>
                    <a:pt x="2971" y="0"/>
                  </a:moveTo>
                  <a:cubicBezTo>
                    <a:pt x="2634" y="0"/>
                    <a:pt x="2313" y="493"/>
                    <a:pt x="2126" y="528"/>
                  </a:cubicBezTo>
                  <a:cubicBezTo>
                    <a:pt x="1924" y="567"/>
                    <a:pt x="1039" y="692"/>
                    <a:pt x="799" y="1086"/>
                  </a:cubicBezTo>
                  <a:cubicBezTo>
                    <a:pt x="645" y="1365"/>
                    <a:pt x="0" y="3856"/>
                    <a:pt x="39" y="3856"/>
                  </a:cubicBezTo>
                  <a:cubicBezTo>
                    <a:pt x="847" y="3817"/>
                    <a:pt x="1443" y="1490"/>
                    <a:pt x="1443" y="1490"/>
                  </a:cubicBezTo>
                  <a:cubicBezTo>
                    <a:pt x="1443" y="1490"/>
                    <a:pt x="2568" y="1250"/>
                    <a:pt x="2885" y="1009"/>
                  </a:cubicBezTo>
                  <a:cubicBezTo>
                    <a:pt x="3251" y="807"/>
                    <a:pt x="3366" y="48"/>
                    <a:pt x="3049" y="9"/>
                  </a:cubicBezTo>
                  <a:cubicBezTo>
                    <a:pt x="3023" y="3"/>
                    <a:pt x="2997" y="0"/>
                    <a:pt x="2971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5890190" y="3306421"/>
              <a:ext cx="277666" cy="96004"/>
            </a:xfrm>
            <a:custGeom>
              <a:rect b="b" l="l" r="r" t="t"/>
              <a:pathLst>
                <a:path extrusionOk="0" h="4213" w="12185">
                  <a:moveTo>
                    <a:pt x="2722" y="1"/>
                  </a:moveTo>
                  <a:cubicBezTo>
                    <a:pt x="1039" y="39"/>
                    <a:pt x="1" y="722"/>
                    <a:pt x="1" y="722"/>
                  </a:cubicBezTo>
                  <a:lnTo>
                    <a:pt x="1" y="1886"/>
                  </a:lnTo>
                  <a:lnTo>
                    <a:pt x="6491" y="4213"/>
                  </a:lnTo>
                  <a:lnTo>
                    <a:pt x="12184" y="1809"/>
                  </a:lnTo>
                  <a:lnTo>
                    <a:pt x="12184" y="847"/>
                  </a:lnTo>
                  <a:cubicBezTo>
                    <a:pt x="11701" y="464"/>
                    <a:pt x="11097" y="233"/>
                    <a:pt x="10097" y="233"/>
                  </a:cubicBezTo>
                  <a:cubicBezTo>
                    <a:pt x="9842" y="233"/>
                    <a:pt x="9562" y="248"/>
                    <a:pt x="9251" y="280"/>
                  </a:cubicBezTo>
                  <a:cubicBezTo>
                    <a:pt x="7857" y="443"/>
                    <a:pt x="6530" y="1530"/>
                    <a:pt x="6530" y="1530"/>
                  </a:cubicBezTo>
                  <a:cubicBezTo>
                    <a:pt x="6530" y="1530"/>
                    <a:pt x="4366" y="1"/>
                    <a:pt x="2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5890190" y="3325676"/>
              <a:ext cx="278532" cy="74789"/>
            </a:xfrm>
            <a:custGeom>
              <a:rect b="b" l="l" r="r" t="t"/>
              <a:pathLst>
                <a:path extrusionOk="0" h="3282" w="12223">
                  <a:moveTo>
                    <a:pt x="2732" y="1"/>
                  </a:moveTo>
                  <a:cubicBezTo>
                    <a:pt x="2691" y="1"/>
                    <a:pt x="2649" y="1"/>
                    <a:pt x="2607" y="2"/>
                  </a:cubicBezTo>
                  <a:cubicBezTo>
                    <a:pt x="1481" y="2"/>
                    <a:pt x="683" y="242"/>
                    <a:pt x="279" y="396"/>
                  </a:cubicBezTo>
                  <a:cubicBezTo>
                    <a:pt x="116" y="444"/>
                    <a:pt x="1" y="598"/>
                    <a:pt x="1" y="800"/>
                  </a:cubicBezTo>
                  <a:lnTo>
                    <a:pt x="1" y="1041"/>
                  </a:lnTo>
                  <a:lnTo>
                    <a:pt x="1203" y="1800"/>
                  </a:lnTo>
                  <a:cubicBezTo>
                    <a:pt x="1203" y="1800"/>
                    <a:pt x="6847" y="3281"/>
                    <a:pt x="6934" y="3281"/>
                  </a:cubicBezTo>
                  <a:cubicBezTo>
                    <a:pt x="7011" y="3243"/>
                    <a:pt x="12184" y="964"/>
                    <a:pt x="12184" y="964"/>
                  </a:cubicBezTo>
                  <a:cubicBezTo>
                    <a:pt x="12223" y="723"/>
                    <a:pt x="12098" y="521"/>
                    <a:pt x="11896" y="444"/>
                  </a:cubicBezTo>
                  <a:cubicBezTo>
                    <a:pt x="11215" y="201"/>
                    <a:pt x="10530" y="139"/>
                    <a:pt x="9926" y="139"/>
                  </a:cubicBezTo>
                  <a:cubicBezTo>
                    <a:pt x="9719" y="139"/>
                    <a:pt x="9522" y="146"/>
                    <a:pt x="9338" y="156"/>
                  </a:cubicBezTo>
                  <a:cubicBezTo>
                    <a:pt x="8530" y="204"/>
                    <a:pt x="7415" y="723"/>
                    <a:pt x="7088" y="1041"/>
                  </a:cubicBezTo>
                  <a:cubicBezTo>
                    <a:pt x="6890" y="1214"/>
                    <a:pt x="6707" y="1373"/>
                    <a:pt x="6473" y="1373"/>
                  </a:cubicBezTo>
                  <a:cubicBezTo>
                    <a:pt x="6330" y="1373"/>
                    <a:pt x="6168" y="1314"/>
                    <a:pt x="5972" y="1166"/>
                  </a:cubicBezTo>
                  <a:cubicBezTo>
                    <a:pt x="5503" y="734"/>
                    <a:pt x="4384" y="1"/>
                    <a:pt x="273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5890190" y="3335429"/>
              <a:ext cx="277666" cy="191028"/>
            </a:xfrm>
            <a:custGeom>
              <a:rect b="b" l="l" r="r" t="t"/>
              <a:pathLst>
                <a:path extrusionOk="0" h="8383" w="12185">
                  <a:moveTo>
                    <a:pt x="2692" y="0"/>
                  </a:moveTo>
                  <a:cubicBezTo>
                    <a:pt x="1810" y="0"/>
                    <a:pt x="878" y="191"/>
                    <a:pt x="1" y="613"/>
                  </a:cubicBezTo>
                  <a:lnTo>
                    <a:pt x="1" y="8026"/>
                  </a:lnTo>
                  <a:cubicBezTo>
                    <a:pt x="1" y="8026"/>
                    <a:pt x="1323" y="7508"/>
                    <a:pt x="2919" y="7508"/>
                  </a:cubicBezTo>
                  <a:cubicBezTo>
                    <a:pt x="3790" y="7508"/>
                    <a:pt x="4744" y="7663"/>
                    <a:pt x="5607" y="8142"/>
                  </a:cubicBezTo>
                  <a:lnTo>
                    <a:pt x="5645" y="8190"/>
                  </a:lnTo>
                  <a:cubicBezTo>
                    <a:pt x="5886" y="8305"/>
                    <a:pt x="6126" y="8382"/>
                    <a:pt x="6366" y="8382"/>
                  </a:cubicBezTo>
                  <a:lnTo>
                    <a:pt x="6453" y="8382"/>
                  </a:lnTo>
                  <a:cubicBezTo>
                    <a:pt x="6693" y="8382"/>
                    <a:pt x="6934" y="8305"/>
                    <a:pt x="7174" y="8190"/>
                  </a:cubicBezTo>
                  <a:cubicBezTo>
                    <a:pt x="7251" y="8103"/>
                    <a:pt x="7376" y="8065"/>
                    <a:pt x="7491" y="7988"/>
                  </a:cubicBezTo>
                  <a:cubicBezTo>
                    <a:pt x="8157" y="7673"/>
                    <a:pt x="8891" y="7530"/>
                    <a:pt x="9595" y="7530"/>
                  </a:cubicBezTo>
                  <a:cubicBezTo>
                    <a:pt x="10590" y="7530"/>
                    <a:pt x="11528" y="7816"/>
                    <a:pt x="12136" y="8305"/>
                  </a:cubicBezTo>
                  <a:cubicBezTo>
                    <a:pt x="12136" y="3978"/>
                    <a:pt x="12184" y="536"/>
                    <a:pt x="12184" y="536"/>
                  </a:cubicBezTo>
                  <a:cubicBezTo>
                    <a:pt x="12184" y="536"/>
                    <a:pt x="11243" y="164"/>
                    <a:pt x="10018" y="164"/>
                  </a:cubicBezTo>
                  <a:cubicBezTo>
                    <a:pt x="9235" y="164"/>
                    <a:pt x="8335" y="316"/>
                    <a:pt x="7491" y="814"/>
                  </a:cubicBezTo>
                  <a:cubicBezTo>
                    <a:pt x="7290" y="891"/>
                    <a:pt x="7136" y="1016"/>
                    <a:pt x="6972" y="1170"/>
                  </a:cubicBezTo>
                  <a:cubicBezTo>
                    <a:pt x="6809" y="1257"/>
                    <a:pt x="6655" y="1334"/>
                    <a:pt x="6491" y="1334"/>
                  </a:cubicBezTo>
                  <a:cubicBezTo>
                    <a:pt x="6289" y="1334"/>
                    <a:pt x="6088" y="1257"/>
                    <a:pt x="5934" y="1132"/>
                  </a:cubicBezTo>
                  <a:cubicBezTo>
                    <a:pt x="5847" y="1016"/>
                    <a:pt x="5732" y="930"/>
                    <a:pt x="5607" y="853"/>
                  </a:cubicBezTo>
                  <a:cubicBezTo>
                    <a:pt x="4867" y="313"/>
                    <a:pt x="3821" y="0"/>
                    <a:pt x="2692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6017937" y="3353978"/>
              <a:ext cx="42977" cy="172479"/>
            </a:xfrm>
            <a:custGeom>
              <a:rect b="b" l="l" r="r" t="t"/>
              <a:pathLst>
                <a:path extrusionOk="0" h="7569" w="1886">
                  <a:moveTo>
                    <a:pt x="1885" y="0"/>
                  </a:moveTo>
                  <a:cubicBezTo>
                    <a:pt x="1684" y="77"/>
                    <a:pt x="1530" y="202"/>
                    <a:pt x="1366" y="356"/>
                  </a:cubicBezTo>
                  <a:cubicBezTo>
                    <a:pt x="1203" y="443"/>
                    <a:pt x="1049" y="520"/>
                    <a:pt x="885" y="520"/>
                  </a:cubicBezTo>
                  <a:cubicBezTo>
                    <a:pt x="683" y="520"/>
                    <a:pt x="482" y="443"/>
                    <a:pt x="328" y="318"/>
                  </a:cubicBezTo>
                  <a:cubicBezTo>
                    <a:pt x="241" y="202"/>
                    <a:pt x="126" y="116"/>
                    <a:pt x="1" y="39"/>
                  </a:cubicBezTo>
                  <a:lnTo>
                    <a:pt x="1" y="7328"/>
                  </a:lnTo>
                  <a:lnTo>
                    <a:pt x="39" y="7376"/>
                  </a:lnTo>
                  <a:cubicBezTo>
                    <a:pt x="280" y="7491"/>
                    <a:pt x="520" y="7568"/>
                    <a:pt x="760" y="7568"/>
                  </a:cubicBezTo>
                  <a:lnTo>
                    <a:pt x="847" y="7568"/>
                  </a:lnTo>
                  <a:cubicBezTo>
                    <a:pt x="1087" y="7568"/>
                    <a:pt x="1328" y="7491"/>
                    <a:pt x="1568" y="7376"/>
                  </a:cubicBezTo>
                  <a:cubicBezTo>
                    <a:pt x="1645" y="7289"/>
                    <a:pt x="1770" y="7251"/>
                    <a:pt x="1885" y="7174"/>
                  </a:cubicBezTo>
                  <a:lnTo>
                    <a:pt x="1885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6195337" y="3428676"/>
              <a:ext cx="102020" cy="85111"/>
            </a:xfrm>
            <a:custGeom>
              <a:rect b="b" l="l" r="r" t="t"/>
              <a:pathLst>
                <a:path extrusionOk="0" h="3735" w="4477">
                  <a:moveTo>
                    <a:pt x="1860" y="0"/>
                  </a:moveTo>
                  <a:cubicBezTo>
                    <a:pt x="653" y="0"/>
                    <a:pt x="0" y="1596"/>
                    <a:pt x="111" y="2175"/>
                  </a:cubicBezTo>
                  <a:cubicBezTo>
                    <a:pt x="274" y="2809"/>
                    <a:pt x="1072" y="3694"/>
                    <a:pt x="1995" y="3733"/>
                  </a:cubicBezTo>
                  <a:cubicBezTo>
                    <a:pt x="2023" y="3734"/>
                    <a:pt x="2051" y="3734"/>
                    <a:pt x="2079" y="3734"/>
                  </a:cubicBezTo>
                  <a:cubicBezTo>
                    <a:pt x="2973" y="3734"/>
                    <a:pt x="4400" y="3167"/>
                    <a:pt x="4438" y="2934"/>
                  </a:cubicBezTo>
                  <a:cubicBezTo>
                    <a:pt x="4476" y="2694"/>
                    <a:pt x="3918" y="771"/>
                    <a:pt x="3601" y="530"/>
                  </a:cubicBezTo>
                  <a:cubicBezTo>
                    <a:pt x="3313" y="290"/>
                    <a:pt x="2111" y="50"/>
                    <a:pt x="2034" y="11"/>
                  </a:cubicBezTo>
                  <a:cubicBezTo>
                    <a:pt x="1974" y="4"/>
                    <a:pt x="1916" y="0"/>
                    <a:pt x="1860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6183169" y="3413955"/>
              <a:ext cx="77797" cy="74287"/>
            </a:xfrm>
            <a:custGeom>
              <a:rect b="b" l="l" r="r" t="t"/>
              <a:pathLst>
                <a:path extrusionOk="0" h="3260" w="3414">
                  <a:moveTo>
                    <a:pt x="1892" y="1"/>
                  </a:moveTo>
                  <a:cubicBezTo>
                    <a:pt x="1664" y="1"/>
                    <a:pt x="1400" y="257"/>
                    <a:pt x="1366" y="292"/>
                  </a:cubicBezTo>
                  <a:cubicBezTo>
                    <a:pt x="1366" y="292"/>
                    <a:pt x="481" y="1051"/>
                    <a:pt x="241" y="1734"/>
                  </a:cubicBezTo>
                  <a:cubicBezTo>
                    <a:pt x="0" y="2455"/>
                    <a:pt x="327" y="3100"/>
                    <a:pt x="404" y="3138"/>
                  </a:cubicBezTo>
                  <a:cubicBezTo>
                    <a:pt x="518" y="3203"/>
                    <a:pt x="1040" y="3259"/>
                    <a:pt x="1539" y="3259"/>
                  </a:cubicBezTo>
                  <a:cubicBezTo>
                    <a:pt x="1923" y="3259"/>
                    <a:pt x="2293" y="3226"/>
                    <a:pt x="2452" y="3138"/>
                  </a:cubicBezTo>
                  <a:cubicBezTo>
                    <a:pt x="2808" y="2975"/>
                    <a:pt x="3414" y="2253"/>
                    <a:pt x="3366" y="1811"/>
                  </a:cubicBezTo>
                  <a:cubicBezTo>
                    <a:pt x="3327" y="1417"/>
                    <a:pt x="3174" y="811"/>
                    <a:pt x="3010" y="571"/>
                  </a:cubicBezTo>
                  <a:cubicBezTo>
                    <a:pt x="2972" y="532"/>
                    <a:pt x="2885" y="494"/>
                    <a:pt x="2847" y="494"/>
                  </a:cubicBezTo>
                  <a:cubicBezTo>
                    <a:pt x="2568" y="417"/>
                    <a:pt x="2289" y="292"/>
                    <a:pt x="2048" y="90"/>
                  </a:cubicBezTo>
                  <a:cubicBezTo>
                    <a:pt x="2010" y="51"/>
                    <a:pt x="1972" y="51"/>
                    <a:pt x="1972" y="13"/>
                  </a:cubicBezTo>
                  <a:cubicBezTo>
                    <a:pt x="1946" y="5"/>
                    <a:pt x="1919" y="1"/>
                    <a:pt x="1892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6123990" y="3361316"/>
              <a:ext cx="117697" cy="106076"/>
            </a:xfrm>
            <a:custGeom>
              <a:rect b="b" l="l" r="r" t="t"/>
              <a:pathLst>
                <a:path extrusionOk="0" h="4655" w="5165">
                  <a:moveTo>
                    <a:pt x="1281" y="1"/>
                  </a:moveTo>
                  <a:cubicBezTo>
                    <a:pt x="833" y="1"/>
                    <a:pt x="346" y="86"/>
                    <a:pt x="116" y="323"/>
                  </a:cubicBezTo>
                  <a:cubicBezTo>
                    <a:pt x="39" y="477"/>
                    <a:pt x="78" y="563"/>
                    <a:pt x="241" y="563"/>
                  </a:cubicBezTo>
                  <a:cubicBezTo>
                    <a:pt x="395" y="563"/>
                    <a:pt x="963" y="515"/>
                    <a:pt x="1318" y="515"/>
                  </a:cubicBezTo>
                  <a:cubicBezTo>
                    <a:pt x="1559" y="563"/>
                    <a:pt x="2078" y="804"/>
                    <a:pt x="2405" y="919"/>
                  </a:cubicBezTo>
                  <a:cubicBezTo>
                    <a:pt x="2482" y="957"/>
                    <a:pt x="2443" y="1082"/>
                    <a:pt x="2357" y="1082"/>
                  </a:cubicBezTo>
                  <a:cubicBezTo>
                    <a:pt x="2280" y="1082"/>
                    <a:pt x="2165" y="1044"/>
                    <a:pt x="2001" y="1044"/>
                  </a:cubicBezTo>
                  <a:cubicBezTo>
                    <a:pt x="1861" y="1044"/>
                    <a:pt x="1674" y="1034"/>
                    <a:pt x="1469" y="1034"/>
                  </a:cubicBezTo>
                  <a:cubicBezTo>
                    <a:pt x="1083" y="1034"/>
                    <a:pt x="633" y="1071"/>
                    <a:pt x="318" y="1284"/>
                  </a:cubicBezTo>
                  <a:cubicBezTo>
                    <a:pt x="155" y="1400"/>
                    <a:pt x="155" y="1525"/>
                    <a:pt x="193" y="1602"/>
                  </a:cubicBezTo>
                  <a:cubicBezTo>
                    <a:pt x="241" y="1679"/>
                    <a:pt x="280" y="1765"/>
                    <a:pt x="280" y="1765"/>
                  </a:cubicBezTo>
                  <a:cubicBezTo>
                    <a:pt x="280" y="1765"/>
                    <a:pt x="155" y="1957"/>
                    <a:pt x="241" y="2159"/>
                  </a:cubicBezTo>
                  <a:cubicBezTo>
                    <a:pt x="318" y="2323"/>
                    <a:pt x="559" y="2323"/>
                    <a:pt x="559" y="2323"/>
                  </a:cubicBezTo>
                  <a:cubicBezTo>
                    <a:pt x="559" y="2323"/>
                    <a:pt x="1924" y="2323"/>
                    <a:pt x="2078" y="2486"/>
                  </a:cubicBezTo>
                  <a:cubicBezTo>
                    <a:pt x="1684" y="2602"/>
                    <a:pt x="1318" y="2563"/>
                    <a:pt x="1001" y="2602"/>
                  </a:cubicBezTo>
                  <a:cubicBezTo>
                    <a:pt x="559" y="2640"/>
                    <a:pt x="1" y="2727"/>
                    <a:pt x="78" y="3044"/>
                  </a:cubicBezTo>
                  <a:cubicBezTo>
                    <a:pt x="95" y="3152"/>
                    <a:pt x="226" y="3178"/>
                    <a:pt x="398" y="3178"/>
                  </a:cubicBezTo>
                  <a:cubicBezTo>
                    <a:pt x="565" y="3178"/>
                    <a:pt x="771" y="3153"/>
                    <a:pt x="946" y="3153"/>
                  </a:cubicBezTo>
                  <a:cubicBezTo>
                    <a:pt x="993" y="3153"/>
                    <a:pt x="1037" y="3155"/>
                    <a:pt x="1078" y="3159"/>
                  </a:cubicBezTo>
                  <a:cubicBezTo>
                    <a:pt x="1395" y="3208"/>
                    <a:pt x="1963" y="3121"/>
                    <a:pt x="2001" y="3284"/>
                  </a:cubicBezTo>
                  <a:cubicBezTo>
                    <a:pt x="2078" y="3486"/>
                    <a:pt x="2405" y="4246"/>
                    <a:pt x="2963" y="4448"/>
                  </a:cubicBezTo>
                  <a:cubicBezTo>
                    <a:pt x="3246" y="4558"/>
                    <a:pt x="3628" y="4654"/>
                    <a:pt x="3980" y="4654"/>
                  </a:cubicBezTo>
                  <a:cubicBezTo>
                    <a:pt x="4272" y="4654"/>
                    <a:pt x="4544" y="4588"/>
                    <a:pt x="4722" y="4410"/>
                  </a:cubicBezTo>
                  <a:cubicBezTo>
                    <a:pt x="5165" y="4006"/>
                    <a:pt x="5001" y="3640"/>
                    <a:pt x="4761" y="3448"/>
                  </a:cubicBezTo>
                  <a:cubicBezTo>
                    <a:pt x="4520" y="3284"/>
                    <a:pt x="4203" y="2804"/>
                    <a:pt x="4165" y="2679"/>
                  </a:cubicBezTo>
                  <a:cubicBezTo>
                    <a:pt x="4126" y="2563"/>
                    <a:pt x="3607" y="1121"/>
                    <a:pt x="3482" y="804"/>
                  </a:cubicBezTo>
                  <a:cubicBezTo>
                    <a:pt x="3367" y="438"/>
                    <a:pt x="2241" y="121"/>
                    <a:pt x="1761" y="34"/>
                  </a:cubicBezTo>
                  <a:cubicBezTo>
                    <a:pt x="1617" y="13"/>
                    <a:pt x="1452" y="1"/>
                    <a:pt x="1281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5766818" y="3428676"/>
              <a:ext cx="102202" cy="85111"/>
            </a:xfrm>
            <a:custGeom>
              <a:rect b="b" l="l" r="r" t="t"/>
              <a:pathLst>
                <a:path extrusionOk="0" h="3735" w="4485">
                  <a:moveTo>
                    <a:pt x="2622" y="0"/>
                  </a:moveTo>
                  <a:cubicBezTo>
                    <a:pt x="2567" y="0"/>
                    <a:pt x="2510" y="4"/>
                    <a:pt x="2453" y="11"/>
                  </a:cubicBezTo>
                  <a:cubicBezTo>
                    <a:pt x="2366" y="50"/>
                    <a:pt x="1164" y="290"/>
                    <a:pt x="847" y="530"/>
                  </a:cubicBezTo>
                  <a:cubicBezTo>
                    <a:pt x="530" y="771"/>
                    <a:pt x="1" y="2694"/>
                    <a:pt x="49" y="2934"/>
                  </a:cubicBezTo>
                  <a:cubicBezTo>
                    <a:pt x="49" y="3167"/>
                    <a:pt x="1475" y="3734"/>
                    <a:pt x="2404" y="3734"/>
                  </a:cubicBezTo>
                  <a:cubicBezTo>
                    <a:pt x="2433" y="3734"/>
                    <a:pt x="2463" y="3734"/>
                    <a:pt x="2491" y="3733"/>
                  </a:cubicBezTo>
                  <a:cubicBezTo>
                    <a:pt x="3366" y="3694"/>
                    <a:pt x="4213" y="2809"/>
                    <a:pt x="4328" y="2175"/>
                  </a:cubicBezTo>
                  <a:cubicBezTo>
                    <a:pt x="4484" y="1596"/>
                    <a:pt x="3798" y="0"/>
                    <a:pt x="2622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5803415" y="3413955"/>
              <a:ext cx="77591" cy="74287"/>
            </a:xfrm>
            <a:custGeom>
              <a:rect b="b" l="l" r="r" t="t"/>
              <a:pathLst>
                <a:path extrusionOk="0" h="3260" w="3405">
                  <a:moveTo>
                    <a:pt x="1513" y="1"/>
                  </a:moveTo>
                  <a:cubicBezTo>
                    <a:pt x="1488" y="1"/>
                    <a:pt x="1465" y="5"/>
                    <a:pt x="1443" y="13"/>
                  </a:cubicBezTo>
                  <a:cubicBezTo>
                    <a:pt x="1405" y="51"/>
                    <a:pt x="1366" y="51"/>
                    <a:pt x="1328" y="90"/>
                  </a:cubicBezTo>
                  <a:cubicBezTo>
                    <a:pt x="1087" y="292"/>
                    <a:pt x="847" y="417"/>
                    <a:pt x="520" y="494"/>
                  </a:cubicBezTo>
                  <a:cubicBezTo>
                    <a:pt x="481" y="494"/>
                    <a:pt x="443" y="532"/>
                    <a:pt x="405" y="571"/>
                  </a:cubicBezTo>
                  <a:cubicBezTo>
                    <a:pt x="241" y="811"/>
                    <a:pt x="78" y="1417"/>
                    <a:pt x="39" y="1811"/>
                  </a:cubicBezTo>
                  <a:cubicBezTo>
                    <a:pt x="1" y="2253"/>
                    <a:pt x="558" y="2975"/>
                    <a:pt x="924" y="3138"/>
                  </a:cubicBezTo>
                  <a:cubicBezTo>
                    <a:pt x="1079" y="3226"/>
                    <a:pt x="1456" y="3259"/>
                    <a:pt x="1845" y="3259"/>
                  </a:cubicBezTo>
                  <a:cubicBezTo>
                    <a:pt x="2350" y="3259"/>
                    <a:pt x="2876" y="3203"/>
                    <a:pt x="2962" y="3138"/>
                  </a:cubicBezTo>
                  <a:cubicBezTo>
                    <a:pt x="3049" y="3100"/>
                    <a:pt x="3405" y="2455"/>
                    <a:pt x="3126" y="1734"/>
                  </a:cubicBezTo>
                  <a:cubicBezTo>
                    <a:pt x="2885" y="1051"/>
                    <a:pt x="2049" y="292"/>
                    <a:pt x="2049" y="292"/>
                  </a:cubicBezTo>
                  <a:cubicBezTo>
                    <a:pt x="2006" y="257"/>
                    <a:pt x="1718" y="1"/>
                    <a:pt x="1513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5822693" y="3361316"/>
              <a:ext cx="116832" cy="106076"/>
            </a:xfrm>
            <a:custGeom>
              <a:rect b="b" l="l" r="r" t="t"/>
              <a:pathLst>
                <a:path extrusionOk="0" h="4655" w="5127">
                  <a:moveTo>
                    <a:pt x="3865" y="1"/>
                  </a:moveTo>
                  <a:cubicBezTo>
                    <a:pt x="3698" y="1"/>
                    <a:pt x="3538" y="13"/>
                    <a:pt x="3405" y="34"/>
                  </a:cubicBezTo>
                  <a:cubicBezTo>
                    <a:pt x="2886" y="121"/>
                    <a:pt x="1799" y="438"/>
                    <a:pt x="1684" y="804"/>
                  </a:cubicBezTo>
                  <a:cubicBezTo>
                    <a:pt x="1559" y="1121"/>
                    <a:pt x="1001" y="2563"/>
                    <a:pt x="962" y="2679"/>
                  </a:cubicBezTo>
                  <a:cubicBezTo>
                    <a:pt x="962" y="2804"/>
                    <a:pt x="597" y="3284"/>
                    <a:pt x="357" y="3448"/>
                  </a:cubicBezTo>
                  <a:cubicBezTo>
                    <a:pt x="116" y="3640"/>
                    <a:pt x="1" y="4006"/>
                    <a:pt x="395" y="4410"/>
                  </a:cubicBezTo>
                  <a:cubicBezTo>
                    <a:pt x="578" y="4588"/>
                    <a:pt x="850" y="4654"/>
                    <a:pt x="1146" y="4654"/>
                  </a:cubicBezTo>
                  <a:cubicBezTo>
                    <a:pt x="1502" y="4654"/>
                    <a:pt x="1893" y="4558"/>
                    <a:pt x="2203" y="4448"/>
                  </a:cubicBezTo>
                  <a:cubicBezTo>
                    <a:pt x="2722" y="4246"/>
                    <a:pt x="3040" y="3486"/>
                    <a:pt x="3126" y="3284"/>
                  </a:cubicBezTo>
                  <a:cubicBezTo>
                    <a:pt x="3203" y="3121"/>
                    <a:pt x="4001" y="3121"/>
                    <a:pt x="4088" y="3083"/>
                  </a:cubicBezTo>
                  <a:cubicBezTo>
                    <a:pt x="4136" y="3083"/>
                    <a:pt x="4502" y="3162"/>
                    <a:pt x="4777" y="3162"/>
                  </a:cubicBezTo>
                  <a:cubicBezTo>
                    <a:pt x="4941" y="3162"/>
                    <a:pt x="5073" y="3134"/>
                    <a:pt x="5088" y="3044"/>
                  </a:cubicBezTo>
                  <a:cubicBezTo>
                    <a:pt x="5126" y="2727"/>
                    <a:pt x="4568" y="2640"/>
                    <a:pt x="4165" y="2602"/>
                  </a:cubicBezTo>
                  <a:cubicBezTo>
                    <a:pt x="3847" y="2563"/>
                    <a:pt x="3443" y="2602"/>
                    <a:pt x="3040" y="2486"/>
                  </a:cubicBezTo>
                  <a:cubicBezTo>
                    <a:pt x="3203" y="2323"/>
                    <a:pt x="4607" y="2323"/>
                    <a:pt x="4607" y="2323"/>
                  </a:cubicBezTo>
                  <a:cubicBezTo>
                    <a:pt x="4607" y="2323"/>
                    <a:pt x="4847" y="2323"/>
                    <a:pt x="4886" y="2159"/>
                  </a:cubicBezTo>
                  <a:cubicBezTo>
                    <a:pt x="4963" y="1957"/>
                    <a:pt x="4847" y="1765"/>
                    <a:pt x="4847" y="1765"/>
                  </a:cubicBezTo>
                  <a:cubicBezTo>
                    <a:pt x="4847" y="1765"/>
                    <a:pt x="4924" y="1679"/>
                    <a:pt x="4924" y="1602"/>
                  </a:cubicBezTo>
                  <a:cubicBezTo>
                    <a:pt x="4963" y="1525"/>
                    <a:pt x="4963" y="1400"/>
                    <a:pt x="4809" y="1284"/>
                  </a:cubicBezTo>
                  <a:cubicBezTo>
                    <a:pt x="4495" y="1071"/>
                    <a:pt x="4057" y="1034"/>
                    <a:pt x="3681" y="1034"/>
                  </a:cubicBezTo>
                  <a:cubicBezTo>
                    <a:pt x="3482" y="1034"/>
                    <a:pt x="3301" y="1044"/>
                    <a:pt x="3165" y="1044"/>
                  </a:cubicBezTo>
                  <a:cubicBezTo>
                    <a:pt x="3001" y="1044"/>
                    <a:pt x="2886" y="1082"/>
                    <a:pt x="2761" y="1082"/>
                  </a:cubicBezTo>
                  <a:cubicBezTo>
                    <a:pt x="2684" y="1082"/>
                    <a:pt x="2645" y="957"/>
                    <a:pt x="2722" y="919"/>
                  </a:cubicBezTo>
                  <a:cubicBezTo>
                    <a:pt x="3040" y="804"/>
                    <a:pt x="3607" y="563"/>
                    <a:pt x="3847" y="515"/>
                  </a:cubicBezTo>
                  <a:cubicBezTo>
                    <a:pt x="4165" y="515"/>
                    <a:pt x="4761" y="563"/>
                    <a:pt x="4886" y="563"/>
                  </a:cubicBezTo>
                  <a:cubicBezTo>
                    <a:pt x="5088" y="563"/>
                    <a:pt x="5126" y="477"/>
                    <a:pt x="5001" y="323"/>
                  </a:cubicBezTo>
                  <a:cubicBezTo>
                    <a:pt x="4799" y="86"/>
                    <a:pt x="4305" y="1"/>
                    <a:pt x="3865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4796321" y="4056927"/>
              <a:ext cx="49312" cy="263856"/>
            </a:xfrm>
            <a:custGeom>
              <a:rect b="b" l="l" r="r" t="t"/>
              <a:pathLst>
                <a:path extrusionOk="0" h="11579" w="2164">
                  <a:moveTo>
                    <a:pt x="0" y="1"/>
                  </a:moveTo>
                  <a:lnTo>
                    <a:pt x="0" y="11184"/>
                  </a:lnTo>
                  <a:cubicBezTo>
                    <a:pt x="0" y="11424"/>
                    <a:pt x="164" y="11578"/>
                    <a:pt x="366" y="11578"/>
                  </a:cubicBezTo>
                  <a:lnTo>
                    <a:pt x="1770" y="11578"/>
                  </a:lnTo>
                  <a:cubicBezTo>
                    <a:pt x="1962" y="11578"/>
                    <a:pt x="2164" y="11424"/>
                    <a:pt x="2164" y="11184"/>
                  </a:cubicBezTo>
                  <a:lnTo>
                    <a:pt x="216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4623000" y="4278900"/>
              <a:ext cx="397072" cy="55693"/>
            </a:xfrm>
            <a:custGeom>
              <a:rect b="b" l="l" r="r" t="t"/>
              <a:pathLst>
                <a:path extrusionOk="0" h="2444" w="17425">
                  <a:moveTo>
                    <a:pt x="8731" y="1"/>
                  </a:moveTo>
                  <a:lnTo>
                    <a:pt x="1798" y="520"/>
                  </a:lnTo>
                  <a:cubicBezTo>
                    <a:pt x="798" y="597"/>
                    <a:pt x="0" y="1443"/>
                    <a:pt x="0" y="2443"/>
                  </a:cubicBezTo>
                  <a:lnTo>
                    <a:pt x="17424" y="2443"/>
                  </a:lnTo>
                  <a:cubicBezTo>
                    <a:pt x="17424" y="1443"/>
                    <a:pt x="16665" y="597"/>
                    <a:pt x="15665" y="520"/>
                  </a:cubicBezTo>
                  <a:lnTo>
                    <a:pt x="8731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4775289" y="3855121"/>
              <a:ext cx="90512" cy="227465"/>
            </a:xfrm>
            <a:custGeom>
              <a:rect b="b" l="l" r="r" t="t"/>
              <a:pathLst>
                <a:path extrusionOk="0" h="9982" w="3972">
                  <a:moveTo>
                    <a:pt x="0" y="0"/>
                  </a:moveTo>
                  <a:lnTo>
                    <a:pt x="0" y="9260"/>
                  </a:lnTo>
                  <a:cubicBezTo>
                    <a:pt x="0" y="9664"/>
                    <a:pt x="366" y="9982"/>
                    <a:pt x="721" y="9982"/>
                  </a:cubicBezTo>
                  <a:lnTo>
                    <a:pt x="3250" y="9982"/>
                  </a:lnTo>
                  <a:cubicBezTo>
                    <a:pt x="3654" y="9982"/>
                    <a:pt x="3972" y="9664"/>
                    <a:pt x="3972" y="9260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4746143" y="3815904"/>
              <a:ext cx="150785" cy="62233"/>
            </a:xfrm>
            <a:custGeom>
              <a:rect b="b" l="l" r="r" t="t"/>
              <a:pathLst>
                <a:path extrusionOk="0" h="2731" w="6617">
                  <a:moveTo>
                    <a:pt x="0" y="0"/>
                  </a:moveTo>
                  <a:lnTo>
                    <a:pt x="0" y="1923"/>
                  </a:lnTo>
                  <a:cubicBezTo>
                    <a:pt x="0" y="2366"/>
                    <a:pt x="366" y="2731"/>
                    <a:pt x="798" y="2731"/>
                  </a:cubicBezTo>
                  <a:lnTo>
                    <a:pt x="5808" y="2731"/>
                  </a:lnTo>
                  <a:cubicBezTo>
                    <a:pt x="6251" y="2731"/>
                    <a:pt x="6616" y="2366"/>
                    <a:pt x="6616" y="1923"/>
                  </a:cubicBezTo>
                  <a:lnTo>
                    <a:pt x="6616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4873890" y="3598739"/>
              <a:ext cx="80440" cy="195266"/>
            </a:xfrm>
            <a:custGeom>
              <a:rect b="b" l="l" r="r" t="t"/>
              <a:pathLst>
                <a:path extrusionOk="0" h="8569" w="3530">
                  <a:moveTo>
                    <a:pt x="0" y="1"/>
                  </a:moveTo>
                  <a:lnTo>
                    <a:pt x="0" y="8568"/>
                  </a:lnTo>
                  <a:lnTo>
                    <a:pt x="3530" y="856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4483198" y="3745559"/>
              <a:ext cx="677541" cy="91401"/>
            </a:xfrm>
            <a:custGeom>
              <a:rect b="b" l="l" r="r" t="t"/>
              <a:pathLst>
                <a:path extrusionOk="0" h="4011" w="29733">
                  <a:moveTo>
                    <a:pt x="2000" y="0"/>
                  </a:moveTo>
                  <a:cubicBezTo>
                    <a:pt x="1442" y="0"/>
                    <a:pt x="923" y="241"/>
                    <a:pt x="558" y="606"/>
                  </a:cubicBezTo>
                  <a:cubicBezTo>
                    <a:pt x="202" y="962"/>
                    <a:pt x="0" y="1443"/>
                    <a:pt x="0" y="2010"/>
                  </a:cubicBezTo>
                  <a:cubicBezTo>
                    <a:pt x="0" y="3125"/>
                    <a:pt x="885" y="4010"/>
                    <a:pt x="2000" y="4010"/>
                  </a:cubicBezTo>
                  <a:lnTo>
                    <a:pt x="27723" y="4010"/>
                  </a:lnTo>
                  <a:cubicBezTo>
                    <a:pt x="28290" y="4010"/>
                    <a:pt x="28771" y="3808"/>
                    <a:pt x="29127" y="3414"/>
                  </a:cubicBezTo>
                  <a:cubicBezTo>
                    <a:pt x="29492" y="3049"/>
                    <a:pt x="29733" y="2568"/>
                    <a:pt x="29733" y="2010"/>
                  </a:cubicBezTo>
                  <a:cubicBezTo>
                    <a:pt x="29733" y="923"/>
                    <a:pt x="28810" y="0"/>
                    <a:pt x="2772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4609191" y="3289011"/>
              <a:ext cx="200393" cy="173686"/>
            </a:xfrm>
            <a:custGeom>
              <a:rect b="b" l="l" r="r" t="t"/>
              <a:pathLst>
                <a:path extrusionOk="0" h="7622" w="8794">
                  <a:moveTo>
                    <a:pt x="6541" y="1"/>
                  </a:moveTo>
                  <a:cubicBezTo>
                    <a:pt x="6499" y="1"/>
                    <a:pt x="6457" y="2"/>
                    <a:pt x="6414" y="5"/>
                  </a:cubicBezTo>
                  <a:cubicBezTo>
                    <a:pt x="4731" y="169"/>
                    <a:pt x="683" y="3928"/>
                    <a:pt x="366" y="4890"/>
                  </a:cubicBezTo>
                  <a:cubicBezTo>
                    <a:pt x="0" y="5900"/>
                    <a:pt x="3087" y="7621"/>
                    <a:pt x="3087" y="7621"/>
                  </a:cubicBezTo>
                  <a:cubicBezTo>
                    <a:pt x="3087" y="7621"/>
                    <a:pt x="6857" y="4938"/>
                    <a:pt x="7818" y="3534"/>
                  </a:cubicBezTo>
                  <a:cubicBezTo>
                    <a:pt x="8793" y="2165"/>
                    <a:pt x="8168" y="1"/>
                    <a:pt x="6541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4590117" y="4101636"/>
              <a:ext cx="225505" cy="232524"/>
            </a:xfrm>
            <a:custGeom>
              <a:rect b="b" l="l" r="r" t="t"/>
              <a:pathLst>
                <a:path extrusionOk="0" h="10204" w="9896">
                  <a:moveTo>
                    <a:pt x="8011" y="0"/>
                  </a:moveTo>
                  <a:lnTo>
                    <a:pt x="4126" y="289"/>
                  </a:lnTo>
                  <a:lnTo>
                    <a:pt x="4963" y="2568"/>
                  </a:lnTo>
                  <a:lnTo>
                    <a:pt x="5684" y="4568"/>
                  </a:lnTo>
                  <a:cubicBezTo>
                    <a:pt x="5684" y="4568"/>
                    <a:pt x="3847" y="7376"/>
                    <a:pt x="3405" y="7895"/>
                  </a:cubicBezTo>
                  <a:cubicBezTo>
                    <a:pt x="2962" y="8462"/>
                    <a:pt x="1635" y="9097"/>
                    <a:pt x="1039" y="9299"/>
                  </a:cubicBezTo>
                  <a:cubicBezTo>
                    <a:pt x="481" y="9501"/>
                    <a:pt x="1" y="9982"/>
                    <a:pt x="78" y="10145"/>
                  </a:cubicBezTo>
                  <a:cubicBezTo>
                    <a:pt x="119" y="10187"/>
                    <a:pt x="615" y="10204"/>
                    <a:pt x="1260" y="10204"/>
                  </a:cubicBezTo>
                  <a:cubicBezTo>
                    <a:pt x="2395" y="10204"/>
                    <a:pt x="3994" y="10152"/>
                    <a:pt x="4405" y="10097"/>
                  </a:cubicBezTo>
                  <a:cubicBezTo>
                    <a:pt x="5001" y="9982"/>
                    <a:pt x="7126" y="7616"/>
                    <a:pt x="7126" y="7616"/>
                  </a:cubicBezTo>
                  <a:cubicBezTo>
                    <a:pt x="7126" y="7616"/>
                    <a:pt x="9694" y="6337"/>
                    <a:pt x="9771" y="5933"/>
                  </a:cubicBezTo>
                  <a:cubicBezTo>
                    <a:pt x="9896" y="5491"/>
                    <a:pt x="8607" y="3731"/>
                    <a:pt x="8607" y="3731"/>
                  </a:cubicBezTo>
                  <a:lnTo>
                    <a:pt x="8367" y="2125"/>
                  </a:lnTo>
                  <a:lnTo>
                    <a:pt x="8011" y="0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4583555" y="4195863"/>
              <a:ext cx="234688" cy="141055"/>
            </a:xfrm>
            <a:custGeom>
              <a:rect b="b" l="l" r="r" t="t"/>
              <a:pathLst>
                <a:path extrusionOk="0" h="6190" w="10299">
                  <a:moveTo>
                    <a:pt x="9337" y="0"/>
                  </a:moveTo>
                  <a:cubicBezTo>
                    <a:pt x="8982" y="77"/>
                    <a:pt x="7212" y="2596"/>
                    <a:pt x="6818" y="3077"/>
                  </a:cubicBezTo>
                  <a:cubicBezTo>
                    <a:pt x="6539" y="3404"/>
                    <a:pt x="5616" y="4164"/>
                    <a:pt x="4972" y="4722"/>
                  </a:cubicBezTo>
                  <a:cubicBezTo>
                    <a:pt x="4712" y="4940"/>
                    <a:pt x="4404" y="5052"/>
                    <a:pt x="4099" y="5052"/>
                  </a:cubicBezTo>
                  <a:cubicBezTo>
                    <a:pt x="3842" y="5052"/>
                    <a:pt x="3586" y="4971"/>
                    <a:pt x="3366" y="4808"/>
                  </a:cubicBezTo>
                  <a:lnTo>
                    <a:pt x="3327" y="4808"/>
                  </a:lnTo>
                  <a:cubicBezTo>
                    <a:pt x="3097" y="4640"/>
                    <a:pt x="2838" y="4557"/>
                    <a:pt x="2574" y="4557"/>
                  </a:cubicBezTo>
                  <a:cubicBezTo>
                    <a:pt x="2385" y="4557"/>
                    <a:pt x="2194" y="4599"/>
                    <a:pt x="2010" y="4683"/>
                  </a:cubicBezTo>
                  <a:cubicBezTo>
                    <a:pt x="1606" y="4885"/>
                    <a:pt x="1087" y="5087"/>
                    <a:pt x="721" y="5241"/>
                  </a:cubicBezTo>
                  <a:cubicBezTo>
                    <a:pt x="404" y="5404"/>
                    <a:pt x="164" y="5722"/>
                    <a:pt x="48" y="5962"/>
                  </a:cubicBezTo>
                  <a:cubicBezTo>
                    <a:pt x="0" y="6049"/>
                    <a:pt x="48" y="6164"/>
                    <a:pt x="164" y="6164"/>
                  </a:cubicBezTo>
                  <a:cubicBezTo>
                    <a:pt x="431" y="6180"/>
                    <a:pt x="895" y="6189"/>
                    <a:pt x="1508" y="6189"/>
                  </a:cubicBezTo>
                  <a:cubicBezTo>
                    <a:pt x="2375" y="6189"/>
                    <a:pt x="3538" y="6171"/>
                    <a:pt x="4856" y="6126"/>
                  </a:cubicBezTo>
                  <a:cubicBezTo>
                    <a:pt x="5337" y="5962"/>
                    <a:pt x="7097" y="4164"/>
                    <a:pt x="7501" y="3722"/>
                  </a:cubicBezTo>
                  <a:cubicBezTo>
                    <a:pt x="7741" y="3481"/>
                    <a:pt x="9780" y="2404"/>
                    <a:pt x="10222" y="1875"/>
                  </a:cubicBezTo>
                  <a:cubicBezTo>
                    <a:pt x="10299" y="1558"/>
                    <a:pt x="9741" y="558"/>
                    <a:pt x="933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4515192" y="3587915"/>
              <a:ext cx="459305" cy="544849"/>
            </a:xfrm>
            <a:custGeom>
              <a:rect b="b" l="l" r="r" t="t"/>
              <a:pathLst>
                <a:path extrusionOk="0" h="23910" w="20156">
                  <a:moveTo>
                    <a:pt x="13445" y="0"/>
                  </a:moveTo>
                  <a:cubicBezTo>
                    <a:pt x="12209" y="0"/>
                    <a:pt x="11143" y="101"/>
                    <a:pt x="10616" y="389"/>
                  </a:cubicBezTo>
                  <a:lnTo>
                    <a:pt x="9058" y="3399"/>
                  </a:lnTo>
                  <a:cubicBezTo>
                    <a:pt x="9058" y="3399"/>
                    <a:pt x="7321" y="3255"/>
                    <a:pt x="5497" y="3255"/>
                  </a:cubicBezTo>
                  <a:cubicBezTo>
                    <a:pt x="3984" y="3255"/>
                    <a:pt x="2410" y="3354"/>
                    <a:pt x="1721" y="3716"/>
                  </a:cubicBezTo>
                  <a:cubicBezTo>
                    <a:pt x="240" y="4514"/>
                    <a:pt x="0" y="6562"/>
                    <a:pt x="442" y="8322"/>
                  </a:cubicBezTo>
                  <a:cubicBezTo>
                    <a:pt x="798" y="9688"/>
                    <a:pt x="4568" y="16900"/>
                    <a:pt x="6366" y="20708"/>
                  </a:cubicBezTo>
                  <a:cubicBezTo>
                    <a:pt x="6731" y="21708"/>
                    <a:pt x="6895" y="23910"/>
                    <a:pt x="6895" y="23910"/>
                  </a:cubicBezTo>
                  <a:cubicBezTo>
                    <a:pt x="6895" y="23910"/>
                    <a:pt x="12184" y="23467"/>
                    <a:pt x="12184" y="23390"/>
                  </a:cubicBezTo>
                  <a:cubicBezTo>
                    <a:pt x="12135" y="23314"/>
                    <a:pt x="11501" y="20861"/>
                    <a:pt x="11501" y="20861"/>
                  </a:cubicBezTo>
                  <a:lnTo>
                    <a:pt x="8376" y="9486"/>
                  </a:lnTo>
                  <a:lnTo>
                    <a:pt x="15905" y="9486"/>
                  </a:lnTo>
                  <a:cubicBezTo>
                    <a:pt x="17665" y="9486"/>
                    <a:pt x="19347" y="6562"/>
                    <a:pt x="19751" y="4716"/>
                  </a:cubicBezTo>
                  <a:cubicBezTo>
                    <a:pt x="20155" y="2918"/>
                    <a:pt x="20155" y="552"/>
                    <a:pt x="20155" y="552"/>
                  </a:cubicBezTo>
                  <a:cubicBezTo>
                    <a:pt x="20155" y="552"/>
                    <a:pt x="16337" y="0"/>
                    <a:pt x="13445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4981698" y="4077960"/>
              <a:ext cx="174438" cy="247814"/>
            </a:xfrm>
            <a:custGeom>
              <a:rect b="b" l="l" r="r" t="t"/>
              <a:pathLst>
                <a:path extrusionOk="0" h="10875" w="7655">
                  <a:moveTo>
                    <a:pt x="3251" y="1"/>
                  </a:moveTo>
                  <a:lnTo>
                    <a:pt x="1" y="366"/>
                  </a:lnTo>
                  <a:lnTo>
                    <a:pt x="558" y="2289"/>
                  </a:lnTo>
                  <a:lnTo>
                    <a:pt x="722" y="2809"/>
                  </a:lnTo>
                  <a:lnTo>
                    <a:pt x="885" y="3328"/>
                  </a:lnTo>
                  <a:lnTo>
                    <a:pt x="924" y="4251"/>
                  </a:lnTo>
                  <a:cubicBezTo>
                    <a:pt x="924" y="4770"/>
                    <a:pt x="1087" y="5290"/>
                    <a:pt x="1404" y="5732"/>
                  </a:cubicBezTo>
                  <a:cubicBezTo>
                    <a:pt x="1760" y="6251"/>
                    <a:pt x="2203" y="6895"/>
                    <a:pt x="2328" y="7011"/>
                  </a:cubicBezTo>
                  <a:cubicBezTo>
                    <a:pt x="2481" y="7213"/>
                    <a:pt x="4049" y="9934"/>
                    <a:pt x="4809" y="10338"/>
                  </a:cubicBezTo>
                  <a:cubicBezTo>
                    <a:pt x="5362" y="10618"/>
                    <a:pt x="6266" y="10875"/>
                    <a:pt x="6849" y="10875"/>
                  </a:cubicBezTo>
                  <a:cubicBezTo>
                    <a:pt x="7107" y="10875"/>
                    <a:pt x="7302" y="10824"/>
                    <a:pt x="7376" y="10703"/>
                  </a:cubicBezTo>
                  <a:cubicBezTo>
                    <a:pt x="7655" y="10299"/>
                    <a:pt x="7289" y="8540"/>
                    <a:pt x="6087" y="7338"/>
                  </a:cubicBezTo>
                  <a:cubicBezTo>
                    <a:pt x="5491" y="6770"/>
                    <a:pt x="3645" y="4328"/>
                    <a:pt x="3443" y="3568"/>
                  </a:cubicBezTo>
                  <a:cubicBezTo>
                    <a:pt x="3366" y="3366"/>
                    <a:pt x="3328" y="2962"/>
                    <a:pt x="3328" y="2568"/>
                  </a:cubicBezTo>
                  <a:cubicBezTo>
                    <a:pt x="3289" y="2443"/>
                    <a:pt x="3289" y="2366"/>
                    <a:pt x="3289" y="2289"/>
                  </a:cubicBezTo>
                  <a:cubicBezTo>
                    <a:pt x="3251" y="1203"/>
                    <a:pt x="3251" y="1"/>
                    <a:pt x="3251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4997262" y="4166489"/>
              <a:ext cx="177082" cy="168719"/>
            </a:xfrm>
            <a:custGeom>
              <a:rect b="b" l="l" r="r" t="t"/>
              <a:pathLst>
                <a:path extrusionOk="0" h="7404" w="7771">
                  <a:moveTo>
                    <a:pt x="164" y="1"/>
                  </a:moveTo>
                  <a:cubicBezTo>
                    <a:pt x="164" y="1"/>
                    <a:pt x="0" y="760"/>
                    <a:pt x="39" y="962"/>
                  </a:cubicBezTo>
                  <a:cubicBezTo>
                    <a:pt x="77" y="1530"/>
                    <a:pt x="1558" y="3126"/>
                    <a:pt x="2087" y="3885"/>
                  </a:cubicBezTo>
                  <a:cubicBezTo>
                    <a:pt x="2645" y="4809"/>
                    <a:pt x="3202" y="5857"/>
                    <a:pt x="3481" y="6251"/>
                  </a:cubicBezTo>
                  <a:cubicBezTo>
                    <a:pt x="3900" y="6783"/>
                    <a:pt x="5511" y="7404"/>
                    <a:pt x="6520" y="7404"/>
                  </a:cubicBezTo>
                  <a:cubicBezTo>
                    <a:pt x="6880" y="7404"/>
                    <a:pt x="7163" y="7325"/>
                    <a:pt x="7289" y="7136"/>
                  </a:cubicBezTo>
                  <a:cubicBezTo>
                    <a:pt x="7770" y="6376"/>
                    <a:pt x="6693" y="4895"/>
                    <a:pt x="6174" y="4212"/>
                  </a:cubicBezTo>
                  <a:cubicBezTo>
                    <a:pt x="6064" y="4162"/>
                    <a:pt x="5916" y="4135"/>
                    <a:pt x="5742" y="4135"/>
                  </a:cubicBezTo>
                  <a:cubicBezTo>
                    <a:pt x="5214" y="4135"/>
                    <a:pt x="4457" y="4390"/>
                    <a:pt x="3885" y="5049"/>
                  </a:cubicBezTo>
                  <a:cubicBezTo>
                    <a:pt x="3366" y="4530"/>
                    <a:pt x="1241" y="1568"/>
                    <a:pt x="798" y="924"/>
                  </a:cubicBezTo>
                  <a:cubicBezTo>
                    <a:pt x="356" y="241"/>
                    <a:pt x="164" y="1"/>
                    <a:pt x="16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4815600" y="3600562"/>
              <a:ext cx="268460" cy="514018"/>
            </a:xfrm>
            <a:custGeom>
              <a:rect b="b" l="l" r="r" t="t"/>
              <a:pathLst>
                <a:path extrusionOk="0" h="22557" w="11781">
                  <a:moveTo>
                    <a:pt x="4357" y="0"/>
                  </a:moveTo>
                  <a:cubicBezTo>
                    <a:pt x="3717" y="0"/>
                    <a:pt x="3328" y="36"/>
                    <a:pt x="3328" y="36"/>
                  </a:cubicBezTo>
                  <a:lnTo>
                    <a:pt x="2164" y="3402"/>
                  </a:lnTo>
                  <a:cubicBezTo>
                    <a:pt x="2164" y="3402"/>
                    <a:pt x="279" y="3680"/>
                    <a:pt x="154" y="5844"/>
                  </a:cubicBezTo>
                  <a:cubicBezTo>
                    <a:pt x="1" y="8008"/>
                    <a:pt x="6693" y="19874"/>
                    <a:pt x="6886" y="22557"/>
                  </a:cubicBezTo>
                  <a:lnTo>
                    <a:pt x="11780" y="22557"/>
                  </a:lnTo>
                  <a:cubicBezTo>
                    <a:pt x="11780" y="22557"/>
                    <a:pt x="10136" y="16864"/>
                    <a:pt x="9934" y="15143"/>
                  </a:cubicBezTo>
                  <a:cubicBezTo>
                    <a:pt x="9694" y="13460"/>
                    <a:pt x="9174" y="9729"/>
                    <a:pt x="8251" y="7729"/>
                  </a:cubicBezTo>
                  <a:cubicBezTo>
                    <a:pt x="10251" y="6286"/>
                    <a:pt x="10732" y="4161"/>
                    <a:pt x="10655" y="1199"/>
                  </a:cubicBezTo>
                  <a:cubicBezTo>
                    <a:pt x="10251" y="1036"/>
                    <a:pt x="9857" y="882"/>
                    <a:pt x="9415" y="757"/>
                  </a:cubicBezTo>
                  <a:cubicBezTo>
                    <a:pt x="7458" y="115"/>
                    <a:pt x="5505" y="0"/>
                    <a:pt x="435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4963513" y="3617812"/>
              <a:ext cx="96665" cy="158874"/>
            </a:xfrm>
            <a:custGeom>
              <a:rect b="b" l="l" r="r" t="t"/>
              <a:pathLst>
                <a:path extrusionOk="0" h="6972" w="4242">
                  <a:moveTo>
                    <a:pt x="2924" y="0"/>
                  </a:moveTo>
                  <a:cubicBezTo>
                    <a:pt x="3404" y="3606"/>
                    <a:pt x="2001" y="5895"/>
                    <a:pt x="2001" y="5895"/>
                  </a:cubicBezTo>
                  <a:cubicBezTo>
                    <a:pt x="2001" y="5895"/>
                    <a:pt x="1202" y="5174"/>
                    <a:pt x="0" y="5087"/>
                  </a:cubicBezTo>
                  <a:lnTo>
                    <a:pt x="0" y="5087"/>
                  </a:lnTo>
                  <a:cubicBezTo>
                    <a:pt x="1039" y="5568"/>
                    <a:pt x="1760" y="6972"/>
                    <a:pt x="1760" y="6972"/>
                  </a:cubicBezTo>
                  <a:cubicBezTo>
                    <a:pt x="3760" y="5529"/>
                    <a:pt x="4241" y="3404"/>
                    <a:pt x="4164" y="442"/>
                  </a:cubicBezTo>
                  <a:cubicBezTo>
                    <a:pt x="3760" y="279"/>
                    <a:pt x="3366" y="125"/>
                    <a:pt x="2924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4714150" y="3228852"/>
              <a:ext cx="363552" cy="429066"/>
            </a:xfrm>
            <a:custGeom>
              <a:rect b="b" l="l" r="r" t="t"/>
              <a:pathLst>
                <a:path extrusionOk="0" h="18829" w="15954">
                  <a:moveTo>
                    <a:pt x="9943" y="1"/>
                  </a:moveTo>
                  <a:cubicBezTo>
                    <a:pt x="9338" y="78"/>
                    <a:pt x="7780" y="1039"/>
                    <a:pt x="6135" y="1241"/>
                  </a:cubicBezTo>
                  <a:cubicBezTo>
                    <a:pt x="4986" y="1367"/>
                    <a:pt x="4031" y="1427"/>
                    <a:pt x="3193" y="1427"/>
                  </a:cubicBezTo>
                  <a:cubicBezTo>
                    <a:pt x="2425" y="1427"/>
                    <a:pt x="1755" y="1376"/>
                    <a:pt x="1125" y="1280"/>
                  </a:cubicBezTo>
                  <a:cubicBezTo>
                    <a:pt x="760" y="1443"/>
                    <a:pt x="520" y="1645"/>
                    <a:pt x="327" y="1885"/>
                  </a:cubicBezTo>
                  <a:cubicBezTo>
                    <a:pt x="0" y="2328"/>
                    <a:pt x="125" y="3289"/>
                    <a:pt x="327" y="4049"/>
                  </a:cubicBezTo>
                  <a:cubicBezTo>
                    <a:pt x="722" y="5530"/>
                    <a:pt x="2770" y="12386"/>
                    <a:pt x="2770" y="12386"/>
                  </a:cubicBezTo>
                  <a:lnTo>
                    <a:pt x="722" y="17233"/>
                  </a:lnTo>
                  <a:cubicBezTo>
                    <a:pt x="722" y="17233"/>
                    <a:pt x="1054" y="17237"/>
                    <a:pt x="1646" y="17237"/>
                  </a:cubicBezTo>
                  <a:cubicBezTo>
                    <a:pt x="2903" y="17237"/>
                    <a:pt x="5329" y="17219"/>
                    <a:pt x="8212" y="17108"/>
                  </a:cubicBezTo>
                  <a:cubicBezTo>
                    <a:pt x="8424" y="17098"/>
                    <a:pt x="8633" y="17093"/>
                    <a:pt x="8839" y="17093"/>
                  </a:cubicBezTo>
                  <a:cubicBezTo>
                    <a:pt x="12756" y="17093"/>
                    <a:pt x="15473" y="18829"/>
                    <a:pt x="15473" y="18829"/>
                  </a:cubicBezTo>
                  <a:cubicBezTo>
                    <a:pt x="15473" y="18829"/>
                    <a:pt x="15953" y="17146"/>
                    <a:pt x="15588" y="13261"/>
                  </a:cubicBezTo>
                  <a:cubicBezTo>
                    <a:pt x="15232" y="9376"/>
                    <a:pt x="12944" y="2962"/>
                    <a:pt x="12386" y="1607"/>
                  </a:cubicBezTo>
                  <a:cubicBezTo>
                    <a:pt x="11982" y="645"/>
                    <a:pt x="11184" y="203"/>
                    <a:pt x="10578" y="78"/>
                  </a:cubicBezTo>
                  <a:cubicBezTo>
                    <a:pt x="10299" y="1"/>
                    <a:pt x="10059" y="1"/>
                    <a:pt x="9943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4721601" y="3228852"/>
              <a:ext cx="233595" cy="68385"/>
            </a:xfrm>
            <a:custGeom>
              <a:rect b="b" l="l" r="r" t="t"/>
              <a:pathLst>
                <a:path extrusionOk="0" h="3001" w="10251">
                  <a:moveTo>
                    <a:pt x="9616" y="1"/>
                  </a:moveTo>
                  <a:cubicBezTo>
                    <a:pt x="9011" y="78"/>
                    <a:pt x="7453" y="1039"/>
                    <a:pt x="5808" y="1241"/>
                  </a:cubicBezTo>
                  <a:cubicBezTo>
                    <a:pt x="4659" y="1367"/>
                    <a:pt x="3704" y="1427"/>
                    <a:pt x="2866" y="1427"/>
                  </a:cubicBezTo>
                  <a:cubicBezTo>
                    <a:pt x="2098" y="1427"/>
                    <a:pt x="1428" y="1376"/>
                    <a:pt x="798" y="1280"/>
                  </a:cubicBezTo>
                  <a:cubicBezTo>
                    <a:pt x="433" y="1443"/>
                    <a:pt x="193" y="1645"/>
                    <a:pt x="0" y="1885"/>
                  </a:cubicBezTo>
                  <a:cubicBezTo>
                    <a:pt x="763" y="2328"/>
                    <a:pt x="2252" y="3000"/>
                    <a:pt x="4337" y="3000"/>
                  </a:cubicBezTo>
                  <a:cubicBezTo>
                    <a:pt x="4881" y="3000"/>
                    <a:pt x="5465" y="2954"/>
                    <a:pt x="6087" y="2847"/>
                  </a:cubicBezTo>
                  <a:cubicBezTo>
                    <a:pt x="8607" y="2366"/>
                    <a:pt x="9732" y="1039"/>
                    <a:pt x="10251" y="78"/>
                  </a:cubicBezTo>
                  <a:cubicBezTo>
                    <a:pt x="9972" y="1"/>
                    <a:pt x="9732" y="1"/>
                    <a:pt x="961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4739786" y="3166847"/>
              <a:ext cx="200963" cy="114074"/>
            </a:xfrm>
            <a:custGeom>
              <a:rect b="b" l="l" r="r" t="t"/>
              <a:pathLst>
                <a:path extrusionOk="0" h="5006" w="8819">
                  <a:moveTo>
                    <a:pt x="4924" y="0"/>
                  </a:moveTo>
                  <a:cubicBezTo>
                    <a:pt x="4924" y="0"/>
                    <a:pt x="2443" y="635"/>
                    <a:pt x="1722" y="924"/>
                  </a:cubicBezTo>
                  <a:cubicBezTo>
                    <a:pt x="2001" y="1077"/>
                    <a:pt x="2520" y="1722"/>
                    <a:pt x="2645" y="2366"/>
                  </a:cubicBezTo>
                  <a:cubicBezTo>
                    <a:pt x="2683" y="2481"/>
                    <a:pt x="2683" y="2645"/>
                    <a:pt x="2645" y="2760"/>
                  </a:cubicBezTo>
                  <a:cubicBezTo>
                    <a:pt x="2520" y="3481"/>
                    <a:pt x="0" y="4001"/>
                    <a:pt x="0" y="4001"/>
                  </a:cubicBezTo>
                  <a:cubicBezTo>
                    <a:pt x="0" y="4001"/>
                    <a:pt x="1639" y="5006"/>
                    <a:pt x="3600" y="5006"/>
                  </a:cubicBezTo>
                  <a:cubicBezTo>
                    <a:pt x="3826" y="5006"/>
                    <a:pt x="4056" y="4992"/>
                    <a:pt x="4289" y="4962"/>
                  </a:cubicBezTo>
                  <a:cubicBezTo>
                    <a:pt x="7174" y="4645"/>
                    <a:pt x="8097" y="3760"/>
                    <a:pt x="8818" y="2722"/>
                  </a:cubicBezTo>
                  <a:cubicBezTo>
                    <a:pt x="7895" y="2606"/>
                    <a:pt x="7087" y="2606"/>
                    <a:pt x="6328" y="2077"/>
                  </a:cubicBezTo>
                  <a:cubicBezTo>
                    <a:pt x="6010" y="1837"/>
                    <a:pt x="5693" y="1404"/>
                    <a:pt x="5405" y="962"/>
                  </a:cubicBezTo>
                  <a:cubicBezTo>
                    <a:pt x="5126" y="481"/>
                    <a:pt x="4924" y="0"/>
                    <a:pt x="4924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779003" y="3166847"/>
              <a:ext cx="83949" cy="54348"/>
            </a:xfrm>
            <a:custGeom>
              <a:rect b="b" l="l" r="r" t="t"/>
              <a:pathLst>
                <a:path extrusionOk="0" h="2385" w="3684">
                  <a:moveTo>
                    <a:pt x="3203" y="0"/>
                  </a:moveTo>
                  <a:cubicBezTo>
                    <a:pt x="3203" y="0"/>
                    <a:pt x="722" y="635"/>
                    <a:pt x="1" y="924"/>
                  </a:cubicBezTo>
                  <a:cubicBezTo>
                    <a:pt x="280" y="1077"/>
                    <a:pt x="799" y="1722"/>
                    <a:pt x="924" y="2366"/>
                  </a:cubicBezTo>
                  <a:cubicBezTo>
                    <a:pt x="1039" y="2377"/>
                    <a:pt x="1164" y="2385"/>
                    <a:pt x="1297" y="2385"/>
                  </a:cubicBezTo>
                  <a:cubicBezTo>
                    <a:pt x="1631" y="2385"/>
                    <a:pt x="2017" y="2336"/>
                    <a:pt x="2443" y="2164"/>
                  </a:cubicBezTo>
                  <a:cubicBezTo>
                    <a:pt x="3049" y="1962"/>
                    <a:pt x="3530" y="1520"/>
                    <a:pt x="3684" y="962"/>
                  </a:cubicBezTo>
                  <a:cubicBezTo>
                    <a:pt x="3405" y="481"/>
                    <a:pt x="3203" y="0"/>
                    <a:pt x="3203" y="0"/>
                  </a:cubicBezTo>
                  <a:close/>
                </a:path>
              </a:pathLst>
            </a:custGeom>
            <a:solidFill>
              <a:srgbClr val="E8B6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4705171" y="2931247"/>
              <a:ext cx="113960" cy="95001"/>
            </a:xfrm>
            <a:custGeom>
              <a:rect b="b" l="l" r="r" t="t"/>
              <a:pathLst>
                <a:path extrusionOk="0" h="4169" w="5001">
                  <a:moveTo>
                    <a:pt x="3341" y="0"/>
                  </a:moveTo>
                  <a:cubicBezTo>
                    <a:pt x="3008" y="0"/>
                    <a:pt x="2654" y="30"/>
                    <a:pt x="2318" y="79"/>
                  </a:cubicBezTo>
                  <a:cubicBezTo>
                    <a:pt x="1318" y="204"/>
                    <a:pt x="519" y="118"/>
                    <a:pt x="241" y="1320"/>
                  </a:cubicBezTo>
                  <a:cubicBezTo>
                    <a:pt x="0" y="2522"/>
                    <a:pt x="1279" y="3762"/>
                    <a:pt x="1318" y="3810"/>
                  </a:cubicBezTo>
                  <a:cubicBezTo>
                    <a:pt x="1635" y="4059"/>
                    <a:pt x="2100" y="4169"/>
                    <a:pt x="2574" y="4169"/>
                  </a:cubicBezTo>
                  <a:cubicBezTo>
                    <a:pt x="3236" y="4169"/>
                    <a:pt x="3916" y="3955"/>
                    <a:pt x="4241" y="3608"/>
                  </a:cubicBezTo>
                  <a:cubicBezTo>
                    <a:pt x="4808" y="2964"/>
                    <a:pt x="5000" y="1358"/>
                    <a:pt x="4885" y="637"/>
                  </a:cubicBezTo>
                  <a:cubicBezTo>
                    <a:pt x="4797" y="165"/>
                    <a:pt x="4124" y="0"/>
                    <a:pt x="334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4725976" y="2983340"/>
              <a:ext cx="89988" cy="38260"/>
            </a:xfrm>
            <a:custGeom>
              <a:rect b="b" l="l" r="r" t="t"/>
              <a:pathLst>
                <a:path extrusionOk="0" h="1679" w="3949">
                  <a:moveTo>
                    <a:pt x="2369" y="1"/>
                  </a:moveTo>
                  <a:cubicBezTo>
                    <a:pt x="2215" y="1"/>
                    <a:pt x="2052" y="12"/>
                    <a:pt x="1885" y="34"/>
                  </a:cubicBezTo>
                  <a:cubicBezTo>
                    <a:pt x="722" y="197"/>
                    <a:pt x="1" y="755"/>
                    <a:pt x="1" y="1082"/>
                  </a:cubicBezTo>
                  <a:cubicBezTo>
                    <a:pt x="1" y="1399"/>
                    <a:pt x="164" y="1640"/>
                    <a:pt x="203" y="1678"/>
                  </a:cubicBezTo>
                  <a:cubicBezTo>
                    <a:pt x="203" y="1678"/>
                    <a:pt x="2770" y="1563"/>
                    <a:pt x="3809" y="1043"/>
                  </a:cubicBezTo>
                  <a:cubicBezTo>
                    <a:pt x="3949" y="385"/>
                    <a:pt x="3292" y="1"/>
                    <a:pt x="2369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4766310" y="2909371"/>
              <a:ext cx="54781" cy="119657"/>
            </a:xfrm>
            <a:custGeom>
              <a:rect b="b" l="l" r="r" t="t"/>
              <a:pathLst>
                <a:path extrusionOk="0" h="5251" w="2404">
                  <a:moveTo>
                    <a:pt x="2200" y="0"/>
                  </a:moveTo>
                  <a:cubicBezTo>
                    <a:pt x="1985" y="0"/>
                    <a:pt x="0" y="5049"/>
                    <a:pt x="38" y="5126"/>
                  </a:cubicBezTo>
                  <a:lnTo>
                    <a:pt x="317" y="5251"/>
                  </a:lnTo>
                  <a:cubicBezTo>
                    <a:pt x="317" y="5251"/>
                    <a:pt x="2241" y="597"/>
                    <a:pt x="2317" y="356"/>
                  </a:cubicBezTo>
                  <a:cubicBezTo>
                    <a:pt x="2404" y="116"/>
                    <a:pt x="2366" y="1"/>
                    <a:pt x="2202" y="1"/>
                  </a:cubicBezTo>
                  <a:cubicBezTo>
                    <a:pt x="2201" y="0"/>
                    <a:pt x="2201" y="0"/>
                    <a:pt x="2200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4692228" y="2998060"/>
              <a:ext cx="179930" cy="159854"/>
            </a:xfrm>
            <a:custGeom>
              <a:rect b="b" l="l" r="r" t="t"/>
              <a:pathLst>
                <a:path extrusionOk="0" h="7015" w="7896">
                  <a:moveTo>
                    <a:pt x="3655" y="0"/>
                  </a:moveTo>
                  <a:cubicBezTo>
                    <a:pt x="2571" y="0"/>
                    <a:pt x="1122" y="617"/>
                    <a:pt x="722" y="2157"/>
                  </a:cubicBezTo>
                  <a:cubicBezTo>
                    <a:pt x="1" y="4801"/>
                    <a:pt x="1405" y="6282"/>
                    <a:pt x="1530" y="6321"/>
                  </a:cubicBezTo>
                  <a:cubicBezTo>
                    <a:pt x="2246" y="6810"/>
                    <a:pt x="3033" y="7015"/>
                    <a:pt x="3795" y="7015"/>
                  </a:cubicBezTo>
                  <a:cubicBezTo>
                    <a:pt x="5415" y="7015"/>
                    <a:pt x="6924" y="6089"/>
                    <a:pt x="7415" y="5003"/>
                  </a:cubicBezTo>
                  <a:cubicBezTo>
                    <a:pt x="7896" y="3955"/>
                    <a:pt x="7780" y="2917"/>
                    <a:pt x="7299" y="1715"/>
                  </a:cubicBezTo>
                  <a:cubicBezTo>
                    <a:pt x="6905" y="760"/>
                    <a:pt x="5966" y="51"/>
                    <a:pt x="5068" y="51"/>
                  </a:cubicBezTo>
                  <a:cubicBezTo>
                    <a:pt x="4872" y="51"/>
                    <a:pt x="4678" y="85"/>
                    <a:pt x="4491" y="157"/>
                  </a:cubicBezTo>
                  <a:cubicBezTo>
                    <a:pt x="4270" y="55"/>
                    <a:pt x="3979" y="0"/>
                    <a:pt x="365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4857460" y="3064486"/>
              <a:ext cx="33976" cy="57675"/>
            </a:xfrm>
            <a:custGeom>
              <a:rect b="b" l="l" r="r" t="t"/>
              <a:pathLst>
                <a:path extrusionOk="0" h="2531" w="1491">
                  <a:moveTo>
                    <a:pt x="727" y="0"/>
                  </a:moveTo>
                  <a:cubicBezTo>
                    <a:pt x="230" y="0"/>
                    <a:pt x="48" y="662"/>
                    <a:pt x="48" y="1242"/>
                  </a:cubicBezTo>
                  <a:cubicBezTo>
                    <a:pt x="0" y="1886"/>
                    <a:pt x="289" y="2531"/>
                    <a:pt x="289" y="2531"/>
                  </a:cubicBezTo>
                  <a:cubicBezTo>
                    <a:pt x="289" y="2531"/>
                    <a:pt x="808" y="2406"/>
                    <a:pt x="1164" y="1608"/>
                  </a:cubicBezTo>
                  <a:cubicBezTo>
                    <a:pt x="1491" y="848"/>
                    <a:pt x="1289" y="40"/>
                    <a:pt x="770" y="2"/>
                  </a:cubicBezTo>
                  <a:cubicBezTo>
                    <a:pt x="755" y="1"/>
                    <a:pt x="741" y="0"/>
                    <a:pt x="727" y="0"/>
                  </a:cubicBezTo>
                  <a:close/>
                </a:path>
              </a:pathLst>
            </a:custGeom>
            <a:solidFill>
              <a:srgbClr val="F6AB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4864023" y="3072781"/>
              <a:ext cx="19962" cy="42818"/>
            </a:xfrm>
            <a:custGeom>
              <a:rect b="b" l="l" r="r" t="t"/>
              <a:pathLst>
                <a:path extrusionOk="0" h="1879" w="876">
                  <a:moveTo>
                    <a:pt x="480" y="0"/>
                  </a:moveTo>
                  <a:cubicBezTo>
                    <a:pt x="143" y="0"/>
                    <a:pt x="1" y="576"/>
                    <a:pt x="1" y="965"/>
                  </a:cubicBezTo>
                  <a:cubicBezTo>
                    <a:pt x="27" y="958"/>
                    <a:pt x="53" y="955"/>
                    <a:pt x="77" y="955"/>
                  </a:cubicBezTo>
                  <a:cubicBezTo>
                    <a:pt x="372" y="955"/>
                    <a:pt x="448" y="1422"/>
                    <a:pt x="39" y="1724"/>
                  </a:cubicBezTo>
                  <a:cubicBezTo>
                    <a:pt x="78" y="1840"/>
                    <a:pt x="39" y="1878"/>
                    <a:pt x="39" y="1878"/>
                  </a:cubicBezTo>
                  <a:cubicBezTo>
                    <a:pt x="39" y="1878"/>
                    <a:pt x="597" y="1638"/>
                    <a:pt x="520" y="1119"/>
                  </a:cubicBezTo>
                  <a:cubicBezTo>
                    <a:pt x="489" y="863"/>
                    <a:pt x="271" y="838"/>
                    <a:pt x="187" y="838"/>
                  </a:cubicBezTo>
                  <a:cubicBezTo>
                    <a:pt x="167" y="838"/>
                    <a:pt x="155" y="840"/>
                    <a:pt x="155" y="840"/>
                  </a:cubicBezTo>
                  <a:cubicBezTo>
                    <a:pt x="155" y="840"/>
                    <a:pt x="241" y="282"/>
                    <a:pt x="433" y="282"/>
                  </a:cubicBezTo>
                  <a:cubicBezTo>
                    <a:pt x="445" y="281"/>
                    <a:pt x="455" y="280"/>
                    <a:pt x="466" y="280"/>
                  </a:cubicBezTo>
                  <a:cubicBezTo>
                    <a:pt x="725" y="280"/>
                    <a:pt x="760" y="724"/>
                    <a:pt x="760" y="724"/>
                  </a:cubicBezTo>
                  <a:cubicBezTo>
                    <a:pt x="760" y="724"/>
                    <a:pt x="876" y="80"/>
                    <a:pt x="520" y="3"/>
                  </a:cubicBezTo>
                  <a:cubicBezTo>
                    <a:pt x="506" y="1"/>
                    <a:pt x="493" y="0"/>
                    <a:pt x="480" y="0"/>
                  </a:cubicBezTo>
                  <a:close/>
                </a:path>
              </a:pathLst>
            </a:custGeom>
            <a:solidFill>
              <a:srgbClr val="E8B6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4693117" y="3129066"/>
              <a:ext cx="55898" cy="40129"/>
            </a:xfrm>
            <a:custGeom>
              <a:rect b="b" l="l" r="r" t="t"/>
              <a:pathLst>
                <a:path extrusionOk="0" h="1761" w="2453">
                  <a:moveTo>
                    <a:pt x="753" y="1"/>
                  </a:moveTo>
                  <a:cubicBezTo>
                    <a:pt x="608" y="1"/>
                    <a:pt x="475" y="53"/>
                    <a:pt x="366" y="178"/>
                  </a:cubicBezTo>
                  <a:cubicBezTo>
                    <a:pt x="0" y="572"/>
                    <a:pt x="404" y="1255"/>
                    <a:pt x="1164" y="1572"/>
                  </a:cubicBezTo>
                  <a:cubicBezTo>
                    <a:pt x="1483" y="1717"/>
                    <a:pt x="1752" y="1760"/>
                    <a:pt x="1960" y="1760"/>
                  </a:cubicBezTo>
                  <a:cubicBezTo>
                    <a:pt x="2277" y="1760"/>
                    <a:pt x="2452" y="1658"/>
                    <a:pt x="2452" y="1658"/>
                  </a:cubicBezTo>
                  <a:cubicBezTo>
                    <a:pt x="2452" y="1658"/>
                    <a:pt x="2164" y="1014"/>
                    <a:pt x="1770" y="572"/>
                  </a:cubicBezTo>
                  <a:cubicBezTo>
                    <a:pt x="1463" y="266"/>
                    <a:pt x="1079" y="1"/>
                    <a:pt x="753" y="1"/>
                  </a:cubicBezTo>
                  <a:close/>
                </a:path>
              </a:pathLst>
            </a:custGeom>
            <a:solidFill>
              <a:srgbClr val="F6AB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4701434" y="3137019"/>
              <a:ext cx="42089" cy="27163"/>
            </a:xfrm>
            <a:custGeom>
              <a:rect b="b" l="l" r="r" t="t"/>
              <a:pathLst>
                <a:path extrusionOk="0" h="1192" w="1847">
                  <a:moveTo>
                    <a:pt x="449" y="0"/>
                  </a:moveTo>
                  <a:cubicBezTo>
                    <a:pt x="353" y="0"/>
                    <a:pt x="268" y="32"/>
                    <a:pt x="203" y="107"/>
                  </a:cubicBezTo>
                  <a:cubicBezTo>
                    <a:pt x="1" y="386"/>
                    <a:pt x="520" y="790"/>
                    <a:pt x="520" y="790"/>
                  </a:cubicBezTo>
                  <a:cubicBezTo>
                    <a:pt x="520" y="790"/>
                    <a:pt x="241" y="425"/>
                    <a:pt x="443" y="223"/>
                  </a:cubicBezTo>
                  <a:cubicBezTo>
                    <a:pt x="464" y="207"/>
                    <a:pt x="492" y="200"/>
                    <a:pt x="522" y="200"/>
                  </a:cubicBezTo>
                  <a:cubicBezTo>
                    <a:pt x="712" y="200"/>
                    <a:pt x="1039" y="463"/>
                    <a:pt x="1039" y="463"/>
                  </a:cubicBezTo>
                  <a:cubicBezTo>
                    <a:pt x="1039" y="463"/>
                    <a:pt x="799" y="627"/>
                    <a:pt x="962" y="906"/>
                  </a:cubicBezTo>
                  <a:cubicBezTo>
                    <a:pt x="1128" y="1137"/>
                    <a:pt x="1362" y="1192"/>
                    <a:pt x="1548" y="1192"/>
                  </a:cubicBezTo>
                  <a:cubicBezTo>
                    <a:pt x="1718" y="1192"/>
                    <a:pt x="1847" y="1146"/>
                    <a:pt x="1847" y="1146"/>
                  </a:cubicBezTo>
                  <a:cubicBezTo>
                    <a:pt x="1847" y="1146"/>
                    <a:pt x="1799" y="1146"/>
                    <a:pt x="1722" y="1031"/>
                  </a:cubicBezTo>
                  <a:cubicBezTo>
                    <a:pt x="1684" y="1036"/>
                    <a:pt x="1647" y="1039"/>
                    <a:pt x="1612" y="1039"/>
                  </a:cubicBezTo>
                  <a:cubicBezTo>
                    <a:pt x="1165" y="1039"/>
                    <a:pt x="947" y="615"/>
                    <a:pt x="1241" y="463"/>
                  </a:cubicBezTo>
                  <a:cubicBezTo>
                    <a:pt x="1038" y="232"/>
                    <a:pt x="706" y="0"/>
                    <a:pt x="449" y="0"/>
                  </a:cubicBezTo>
                  <a:close/>
                </a:path>
              </a:pathLst>
            </a:custGeom>
            <a:solidFill>
              <a:srgbClr val="E8B6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4722467" y="3042610"/>
              <a:ext cx="144222" cy="161951"/>
            </a:xfrm>
            <a:custGeom>
              <a:rect b="b" l="l" r="r" t="t"/>
              <a:pathLst>
                <a:path extrusionOk="0" h="7107" w="6329">
                  <a:moveTo>
                    <a:pt x="3443" y="0"/>
                  </a:moveTo>
                  <a:cubicBezTo>
                    <a:pt x="3443" y="0"/>
                    <a:pt x="3443" y="1644"/>
                    <a:pt x="2963" y="2289"/>
                  </a:cubicBezTo>
                  <a:cubicBezTo>
                    <a:pt x="2559" y="2770"/>
                    <a:pt x="1761" y="3289"/>
                    <a:pt x="684" y="3568"/>
                  </a:cubicBezTo>
                  <a:cubicBezTo>
                    <a:pt x="482" y="3645"/>
                    <a:pt x="241" y="3683"/>
                    <a:pt x="1" y="3731"/>
                  </a:cubicBezTo>
                  <a:cubicBezTo>
                    <a:pt x="39" y="3808"/>
                    <a:pt x="116" y="4010"/>
                    <a:pt x="203" y="4250"/>
                  </a:cubicBezTo>
                  <a:cubicBezTo>
                    <a:pt x="443" y="4808"/>
                    <a:pt x="837" y="5654"/>
                    <a:pt x="1886" y="6452"/>
                  </a:cubicBezTo>
                  <a:cubicBezTo>
                    <a:pt x="2482" y="6933"/>
                    <a:pt x="3164" y="7097"/>
                    <a:pt x="3722" y="7097"/>
                  </a:cubicBezTo>
                  <a:cubicBezTo>
                    <a:pt x="3791" y="7103"/>
                    <a:pt x="3856" y="7106"/>
                    <a:pt x="3920" y="7106"/>
                  </a:cubicBezTo>
                  <a:cubicBezTo>
                    <a:pt x="4230" y="7106"/>
                    <a:pt x="4478" y="7036"/>
                    <a:pt x="4645" y="6972"/>
                  </a:cubicBezTo>
                  <a:cubicBezTo>
                    <a:pt x="5203" y="6770"/>
                    <a:pt x="6165" y="6174"/>
                    <a:pt x="6251" y="4606"/>
                  </a:cubicBezTo>
                  <a:cubicBezTo>
                    <a:pt x="6328" y="3568"/>
                    <a:pt x="6088" y="2606"/>
                    <a:pt x="5924" y="2125"/>
                  </a:cubicBezTo>
                  <a:cubicBezTo>
                    <a:pt x="5847" y="1885"/>
                    <a:pt x="5809" y="1721"/>
                    <a:pt x="5809" y="1721"/>
                  </a:cubicBezTo>
                  <a:cubicBezTo>
                    <a:pt x="5809" y="1721"/>
                    <a:pt x="5743" y="1730"/>
                    <a:pt x="5635" y="1730"/>
                  </a:cubicBezTo>
                  <a:cubicBezTo>
                    <a:pt x="5326" y="1730"/>
                    <a:pt x="4675" y="1661"/>
                    <a:pt x="4290" y="1125"/>
                  </a:cubicBezTo>
                  <a:cubicBezTo>
                    <a:pt x="3722" y="442"/>
                    <a:pt x="3443" y="0"/>
                    <a:pt x="3443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4713261" y="3121045"/>
              <a:ext cx="37508" cy="70664"/>
            </a:xfrm>
            <a:custGeom>
              <a:rect b="b" l="l" r="r" t="t"/>
              <a:pathLst>
                <a:path extrusionOk="0" h="3101" w="1646">
                  <a:moveTo>
                    <a:pt x="607" y="1"/>
                  </a:moveTo>
                  <a:cubicBezTo>
                    <a:pt x="203" y="87"/>
                    <a:pt x="280" y="366"/>
                    <a:pt x="280" y="366"/>
                  </a:cubicBezTo>
                  <a:cubicBezTo>
                    <a:pt x="280" y="366"/>
                    <a:pt x="1088" y="1645"/>
                    <a:pt x="847" y="2366"/>
                  </a:cubicBezTo>
                  <a:cubicBezTo>
                    <a:pt x="684" y="2847"/>
                    <a:pt x="366" y="3010"/>
                    <a:pt x="78" y="3010"/>
                  </a:cubicBezTo>
                  <a:cubicBezTo>
                    <a:pt x="1" y="3010"/>
                    <a:pt x="1" y="3087"/>
                    <a:pt x="78" y="3087"/>
                  </a:cubicBezTo>
                  <a:cubicBezTo>
                    <a:pt x="121" y="3096"/>
                    <a:pt x="167" y="3100"/>
                    <a:pt x="218" y="3100"/>
                  </a:cubicBezTo>
                  <a:cubicBezTo>
                    <a:pt x="403" y="3100"/>
                    <a:pt x="637" y="3036"/>
                    <a:pt x="924" y="2847"/>
                  </a:cubicBezTo>
                  <a:cubicBezTo>
                    <a:pt x="1645" y="2366"/>
                    <a:pt x="1039" y="645"/>
                    <a:pt x="60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4789098" y="3119290"/>
              <a:ext cx="28279" cy="42089"/>
            </a:xfrm>
            <a:custGeom>
              <a:rect b="b" l="l" r="r" t="t"/>
              <a:pathLst>
                <a:path extrusionOk="0" h="1847" w="1241">
                  <a:moveTo>
                    <a:pt x="39" y="1"/>
                  </a:moveTo>
                  <a:cubicBezTo>
                    <a:pt x="0" y="39"/>
                    <a:pt x="356" y="1645"/>
                    <a:pt x="519" y="1809"/>
                  </a:cubicBezTo>
                  <a:cubicBezTo>
                    <a:pt x="555" y="1836"/>
                    <a:pt x="600" y="1847"/>
                    <a:pt x="651" y="1847"/>
                  </a:cubicBezTo>
                  <a:cubicBezTo>
                    <a:pt x="888" y="1847"/>
                    <a:pt x="1241" y="1600"/>
                    <a:pt x="1241" y="1568"/>
                  </a:cubicBezTo>
                  <a:cubicBezTo>
                    <a:pt x="1236" y="1563"/>
                    <a:pt x="1228" y="1561"/>
                    <a:pt x="1216" y="1561"/>
                  </a:cubicBezTo>
                  <a:cubicBezTo>
                    <a:pt x="1154" y="1561"/>
                    <a:pt x="995" y="1627"/>
                    <a:pt x="868" y="1627"/>
                  </a:cubicBezTo>
                  <a:cubicBezTo>
                    <a:pt x="808" y="1627"/>
                    <a:pt x="754" y="1612"/>
                    <a:pt x="721" y="1568"/>
                  </a:cubicBezTo>
                  <a:cubicBezTo>
                    <a:pt x="558" y="1405"/>
                    <a:pt x="115" y="1"/>
                    <a:pt x="3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4819109" y="3144926"/>
              <a:ext cx="29373" cy="34683"/>
            </a:xfrm>
            <a:custGeom>
              <a:rect b="b" l="l" r="r" t="t"/>
              <a:pathLst>
                <a:path extrusionOk="0" h="1522" w="1289">
                  <a:moveTo>
                    <a:pt x="962" y="1"/>
                  </a:moveTo>
                  <a:cubicBezTo>
                    <a:pt x="962" y="155"/>
                    <a:pt x="1010" y="722"/>
                    <a:pt x="722" y="1039"/>
                  </a:cubicBezTo>
                  <a:cubicBezTo>
                    <a:pt x="481" y="1318"/>
                    <a:pt x="289" y="1405"/>
                    <a:pt x="0" y="1482"/>
                  </a:cubicBezTo>
                  <a:cubicBezTo>
                    <a:pt x="51" y="1505"/>
                    <a:pt x="127" y="1522"/>
                    <a:pt x="218" y="1522"/>
                  </a:cubicBezTo>
                  <a:cubicBezTo>
                    <a:pt x="423" y="1522"/>
                    <a:pt x="703" y="1438"/>
                    <a:pt x="924" y="1164"/>
                  </a:cubicBezTo>
                  <a:cubicBezTo>
                    <a:pt x="1289" y="684"/>
                    <a:pt x="1049" y="39"/>
                    <a:pt x="96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4810518" y="3114413"/>
              <a:ext cx="17318" cy="15199"/>
            </a:xfrm>
            <a:custGeom>
              <a:rect b="b" l="l" r="r" t="t"/>
              <a:pathLst>
                <a:path extrusionOk="0" h="667" w="760">
                  <a:moveTo>
                    <a:pt x="367" y="1"/>
                  </a:moveTo>
                  <a:cubicBezTo>
                    <a:pt x="230" y="1"/>
                    <a:pt x="97" y="80"/>
                    <a:pt x="60" y="253"/>
                  </a:cubicBezTo>
                  <a:cubicBezTo>
                    <a:pt x="0" y="524"/>
                    <a:pt x="208" y="666"/>
                    <a:pt x="406" y="666"/>
                  </a:cubicBezTo>
                  <a:cubicBezTo>
                    <a:pt x="587" y="666"/>
                    <a:pt x="760" y="545"/>
                    <a:pt x="704" y="292"/>
                  </a:cubicBezTo>
                  <a:lnTo>
                    <a:pt x="704" y="253"/>
                  </a:lnTo>
                  <a:cubicBezTo>
                    <a:pt x="660" y="90"/>
                    <a:pt x="511" y="1"/>
                    <a:pt x="36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4803773" y="3100673"/>
              <a:ext cx="20828" cy="12282"/>
            </a:xfrm>
            <a:custGeom>
              <a:rect b="b" l="l" r="r" t="t"/>
              <a:pathLst>
                <a:path extrusionOk="0" h="539" w="914">
                  <a:moveTo>
                    <a:pt x="447" y="1"/>
                  </a:moveTo>
                  <a:cubicBezTo>
                    <a:pt x="404" y="1"/>
                    <a:pt x="360" y="6"/>
                    <a:pt x="318" y="20"/>
                  </a:cubicBezTo>
                  <a:cubicBezTo>
                    <a:pt x="0" y="135"/>
                    <a:pt x="0" y="539"/>
                    <a:pt x="0" y="539"/>
                  </a:cubicBezTo>
                  <a:cubicBezTo>
                    <a:pt x="0" y="539"/>
                    <a:pt x="241" y="260"/>
                    <a:pt x="433" y="222"/>
                  </a:cubicBezTo>
                  <a:cubicBezTo>
                    <a:pt x="635" y="173"/>
                    <a:pt x="914" y="173"/>
                    <a:pt x="914" y="173"/>
                  </a:cubicBezTo>
                  <a:cubicBezTo>
                    <a:pt x="914" y="173"/>
                    <a:pt x="686" y="1"/>
                    <a:pt x="44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4765262" y="3131504"/>
              <a:ext cx="17455" cy="14538"/>
            </a:xfrm>
            <a:custGeom>
              <a:rect b="b" l="l" r="r" t="t"/>
              <a:pathLst>
                <a:path extrusionOk="0" h="638" w="766">
                  <a:moveTo>
                    <a:pt x="369" y="1"/>
                  </a:moveTo>
                  <a:cubicBezTo>
                    <a:pt x="224" y="1"/>
                    <a:pt x="83" y="71"/>
                    <a:pt x="46" y="224"/>
                  </a:cubicBezTo>
                  <a:cubicBezTo>
                    <a:pt x="1" y="495"/>
                    <a:pt x="209" y="637"/>
                    <a:pt x="407" y="637"/>
                  </a:cubicBezTo>
                  <a:cubicBezTo>
                    <a:pt x="590" y="637"/>
                    <a:pt x="766" y="516"/>
                    <a:pt x="729" y="263"/>
                  </a:cubicBezTo>
                  <a:lnTo>
                    <a:pt x="729" y="224"/>
                  </a:lnTo>
                  <a:cubicBezTo>
                    <a:pt x="684" y="81"/>
                    <a:pt x="524" y="1"/>
                    <a:pt x="36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757104" y="3119882"/>
              <a:ext cx="19301" cy="14128"/>
            </a:xfrm>
            <a:custGeom>
              <a:rect b="b" l="l" r="r" t="t"/>
              <a:pathLst>
                <a:path extrusionOk="0" h="620" w="847">
                  <a:moveTo>
                    <a:pt x="479" y="0"/>
                  </a:moveTo>
                  <a:cubicBezTo>
                    <a:pt x="415" y="0"/>
                    <a:pt x="347" y="14"/>
                    <a:pt x="279" y="52"/>
                  </a:cubicBezTo>
                  <a:cubicBezTo>
                    <a:pt x="0" y="177"/>
                    <a:pt x="0" y="619"/>
                    <a:pt x="0" y="619"/>
                  </a:cubicBezTo>
                  <a:cubicBezTo>
                    <a:pt x="0" y="619"/>
                    <a:pt x="164" y="379"/>
                    <a:pt x="317" y="254"/>
                  </a:cubicBezTo>
                  <a:cubicBezTo>
                    <a:pt x="481" y="138"/>
                    <a:pt x="846" y="138"/>
                    <a:pt x="846" y="138"/>
                  </a:cubicBezTo>
                  <a:cubicBezTo>
                    <a:pt x="846" y="138"/>
                    <a:pt x="681" y="0"/>
                    <a:pt x="479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4847593" y="3077498"/>
              <a:ext cx="47352" cy="59134"/>
            </a:xfrm>
            <a:custGeom>
              <a:rect b="b" l="l" r="r" t="t"/>
              <a:pathLst>
                <a:path extrusionOk="0" h="2595" w="2078">
                  <a:moveTo>
                    <a:pt x="187" y="1"/>
                  </a:moveTo>
                  <a:cubicBezTo>
                    <a:pt x="135" y="1"/>
                    <a:pt x="74" y="11"/>
                    <a:pt x="1" y="37"/>
                  </a:cubicBezTo>
                  <a:cubicBezTo>
                    <a:pt x="1" y="796"/>
                    <a:pt x="395" y="2594"/>
                    <a:pt x="1318" y="2594"/>
                  </a:cubicBezTo>
                  <a:cubicBezTo>
                    <a:pt x="1597" y="2594"/>
                    <a:pt x="1837" y="2556"/>
                    <a:pt x="2001" y="2441"/>
                  </a:cubicBezTo>
                  <a:cubicBezTo>
                    <a:pt x="2078" y="2392"/>
                    <a:pt x="2001" y="2316"/>
                    <a:pt x="1924" y="2316"/>
                  </a:cubicBezTo>
                  <a:cubicBezTo>
                    <a:pt x="1851" y="2343"/>
                    <a:pt x="1761" y="2361"/>
                    <a:pt x="1664" y="2361"/>
                  </a:cubicBezTo>
                  <a:cubicBezTo>
                    <a:pt x="1492" y="2361"/>
                    <a:pt x="1294" y="2306"/>
                    <a:pt x="1116" y="2152"/>
                  </a:cubicBezTo>
                  <a:cubicBezTo>
                    <a:pt x="481" y="1671"/>
                    <a:pt x="433" y="152"/>
                    <a:pt x="433" y="152"/>
                  </a:cubicBezTo>
                  <a:cubicBezTo>
                    <a:pt x="433" y="152"/>
                    <a:pt x="385" y="1"/>
                    <a:pt x="18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4609191" y="3131139"/>
              <a:ext cx="189113" cy="335341"/>
            </a:xfrm>
            <a:custGeom>
              <a:rect b="b" l="l" r="r" t="t"/>
              <a:pathLst>
                <a:path extrusionOk="0" h="14716" w="8299">
                  <a:moveTo>
                    <a:pt x="5049" y="0"/>
                  </a:moveTo>
                  <a:cubicBezTo>
                    <a:pt x="4972" y="0"/>
                    <a:pt x="4933" y="38"/>
                    <a:pt x="4972" y="125"/>
                  </a:cubicBezTo>
                  <a:cubicBezTo>
                    <a:pt x="5289" y="846"/>
                    <a:pt x="5366" y="1885"/>
                    <a:pt x="5655" y="2529"/>
                  </a:cubicBezTo>
                  <a:cubicBezTo>
                    <a:pt x="5933" y="3212"/>
                    <a:pt x="6135" y="3327"/>
                    <a:pt x="6491" y="3885"/>
                  </a:cubicBezTo>
                  <a:cubicBezTo>
                    <a:pt x="5530" y="5808"/>
                    <a:pt x="2366" y="8741"/>
                    <a:pt x="1481" y="9895"/>
                  </a:cubicBezTo>
                  <a:cubicBezTo>
                    <a:pt x="558" y="11058"/>
                    <a:pt x="77" y="11703"/>
                    <a:pt x="0" y="12828"/>
                  </a:cubicBezTo>
                  <a:lnTo>
                    <a:pt x="0" y="12982"/>
                  </a:lnTo>
                  <a:cubicBezTo>
                    <a:pt x="62" y="13827"/>
                    <a:pt x="887" y="14716"/>
                    <a:pt x="2127" y="14716"/>
                  </a:cubicBezTo>
                  <a:cubicBezTo>
                    <a:pt x="2425" y="14716"/>
                    <a:pt x="2746" y="14664"/>
                    <a:pt x="3087" y="14549"/>
                  </a:cubicBezTo>
                  <a:cubicBezTo>
                    <a:pt x="4808" y="13943"/>
                    <a:pt x="7491" y="6491"/>
                    <a:pt x="7972" y="4808"/>
                  </a:cubicBezTo>
                  <a:cubicBezTo>
                    <a:pt x="8010" y="4731"/>
                    <a:pt x="8010" y="4654"/>
                    <a:pt x="8010" y="4606"/>
                  </a:cubicBezTo>
                  <a:cubicBezTo>
                    <a:pt x="8299" y="3452"/>
                    <a:pt x="8212" y="3452"/>
                    <a:pt x="7934" y="2971"/>
                  </a:cubicBezTo>
                  <a:cubicBezTo>
                    <a:pt x="7655" y="2491"/>
                    <a:pt x="7010" y="2289"/>
                    <a:pt x="6616" y="2048"/>
                  </a:cubicBezTo>
                  <a:cubicBezTo>
                    <a:pt x="6174" y="1846"/>
                    <a:pt x="6087" y="1721"/>
                    <a:pt x="5933" y="1404"/>
                  </a:cubicBezTo>
                  <a:cubicBezTo>
                    <a:pt x="5770" y="1048"/>
                    <a:pt x="5655" y="519"/>
                    <a:pt x="5453" y="202"/>
                  </a:cubicBezTo>
                  <a:cubicBezTo>
                    <a:pt x="5366" y="38"/>
                    <a:pt x="5174" y="0"/>
                    <a:pt x="5049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5035613" y="3372163"/>
              <a:ext cx="136976" cy="121252"/>
            </a:xfrm>
            <a:custGeom>
              <a:rect b="b" l="l" r="r" t="t"/>
              <a:pathLst>
                <a:path extrusionOk="0" h="5321" w="6011">
                  <a:moveTo>
                    <a:pt x="3568" y="1"/>
                  </a:moveTo>
                  <a:cubicBezTo>
                    <a:pt x="3568" y="1"/>
                    <a:pt x="683" y="683"/>
                    <a:pt x="0" y="2568"/>
                  </a:cubicBezTo>
                  <a:cubicBezTo>
                    <a:pt x="1088" y="4577"/>
                    <a:pt x="2336" y="5321"/>
                    <a:pt x="3357" y="5321"/>
                  </a:cubicBezTo>
                  <a:cubicBezTo>
                    <a:pt x="4106" y="5321"/>
                    <a:pt x="4733" y="4922"/>
                    <a:pt x="5087" y="4328"/>
                  </a:cubicBezTo>
                  <a:cubicBezTo>
                    <a:pt x="6010" y="2847"/>
                    <a:pt x="3568" y="1"/>
                    <a:pt x="3568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4949704" y="3230607"/>
              <a:ext cx="186288" cy="217621"/>
            </a:xfrm>
            <a:custGeom>
              <a:rect b="b" l="l" r="r" t="t"/>
              <a:pathLst>
                <a:path extrusionOk="0" h="9550" w="8175">
                  <a:moveTo>
                    <a:pt x="241" y="1"/>
                  </a:moveTo>
                  <a:cubicBezTo>
                    <a:pt x="1" y="3174"/>
                    <a:pt x="2164" y="7578"/>
                    <a:pt x="3847" y="9540"/>
                  </a:cubicBezTo>
                  <a:cubicBezTo>
                    <a:pt x="3874" y="9546"/>
                    <a:pt x="3905" y="9549"/>
                    <a:pt x="3941" y="9549"/>
                  </a:cubicBezTo>
                  <a:cubicBezTo>
                    <a:pt x="4795" y="9549"/>
                    <a:pt x="7943" y="7705"/>
                    <a:pt x="8174" y="6818"/>
                  </a:cubicBezTo>
                  <a:cubicBezTo>
                    <a:pt x="7251" y="5338"/>
                    <a:pt x="5174" y="2934"/>
                    <a:pt x="3645" y="1683"/>
                  </a:cubicBezTo>
                  <a:cubicBezTo>
                    <a:pt x="2126" y="405"/>
                    <a:pt x="241" y="1"/>
                    <a:pt x="241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5007334" y="3330302"/>
              <a:ext cx="156299" cy="161768"/>
            </a:xfrm>
            <a:custGeom>
              <a:rect b="b" l="l" r="r" t="t"/>
              <a:pathLst>
                <a:path extrusionOk="0" h="7099" w="6859">
                  <a:moveTo>
                    <a:pt x="1443" y="1"/>
                  </a:moveTo>
                  <a:lnTo>
                    <a:pt x="1" y="1280"/>
                  </a:lnTo>
                  <a:cubicBezTo>
                    <a:pt x="1" y="1280"/>
                    <a:pt x="558" y="2078"/>
                    <a:pt x="924" y="2799"/>
                  </a:cubicBezTo>
                  <a:cubicBezTo>
                    <a:pt x="1280" y="3520"/>
                    <a:pt x="2847" y="6973"/>
                    <a:pt x="4530" y="7088"/>
                  </a:cubicBezTo>
                  <a:cubicBezTo>
                    <a:pt x="4625" y="7095"/>
                    <a:pt x="4717" y="7098"/>
                    <a:pt x="4805" y="7098"/>
                  </a:cubicBezTo>
                  <a:cubicBezTo>
                    <a:pt x="6285" y="7098"/>
                    <a:pt x="6859" y="6140"/>
                    <a:pt x="6405" y="5088"/>
                  </a:cubicBezTo>
                  <a:cubicBezTo>
                    <a:pt x="5972" y="3924"/>
                    <a:pt x="4443" y="2963"/>
                    <a:pt x="3645" y="2165"/>
                  </a:cubicBezTo>
                  <a:cubicBezTo>
                    <a:pt x="3126" y="1636"/>
                    <a:pt x="1443" y="1"/>
                    <a:pt x="1443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4949704" y="3299015"/>
              <a:ext cx="106965" cy="74037"/>
            </a:xfrm>
            <a:custGeom>
              <a:rect b="b" l="l" r="r" t="t"/>
              <a:pathLst>
                <a:path extrusionOk="0" h="3249" w="4694">
                  <a:moveTo>
                    <a:pt x="2086" y="0"/>
                  </a:moveTo>
                  <a:cubicBezTo>
                    <a:pt x="1968" y="0"/>
                    <a:pt x="1871" y="15"/>
                    <a:pt x="1808" y="47"/>
                  </a:cubicBezTo>
                  <a:cubicBezTo>
                    <a:pt x="1481" y="210"/>
                    <a:pt x="1366" y="566"/>
                    <a:pt x="1645" y="1210"/>
                  </a:cubicBezTo>
                  <a:cubicBezTo>
                    <a:pt x="2010" y="1768"/>
                    <a:pt x="2164" y="2211"/>
                    <a:pt x="1847" y="2336"/>
                  </a:cubicBezTo>
                  <a:cubicBezTo>
                    <a:pt x="1823" y="2342"/>
                    <a:pt x="1795" y="2345"/>
                    <a:pt x="1765" y="2345"/>
                  </a:cubicBezTo>
                  <a:cubicBezTo>
                    <a:pt x="1467" y="2345"/>
                    <a:pt x="912" y="2044"/>
                    <a:pt x="572" y="2044"/>
                  </a:cubicBezTo>
                  <a:cubicBezTo>
                    <a:pt x="554" y="2044"/>
                    <a:pt x="537" y="2045"/>
                    <a:pt x="520" y="2047"/>
                  </a:cubicBezTo>
                  <a:cubicBezTo>
                    <a:pt x="279" y="2095"/>
                    <a:pt x="1" y="2374"/>
                    <a:pt x="126" y="2528"/>
                  </a:cubicBezTo>
                  <a:cubicBezTo>
                    <a:pt x="241" y="2614"/>
                    <a:pt x="443" y="2614"/>
                    <a:pt x="683" y="2653"/>
                  </a:cubicBezTo>
                  <a:cubicBezTo>
                    <a:pt x="1164" y="2730"/>
                    <a:pt x="1808" y="3134"/>
                    <a:pt x="2049" y="3172"/>
                  </a:cubicBezTo>
                  <a:cubicBezTo>
                    <a:pt x="2245" y="3228"/>
                    <a:pt x="2401" y="3249"/>
                    <a:pt x="2531" y="3249"/>
                  </a:cubicBezTo>
                  <a:cubicBezTo>
                    <a:pt x="2695" y="3249"/>
                    <a:pt x="2817" y="3215"/>
                    <a:pt x="2924" y="3172"/>
                  </a:cubicBezTo>
                  <a:cubicBezTo>
                    <a:pt x="3212" y="3009"/>
                    <a:pt x="3405" y="2893"/>
                    <a:pt x="3732" y="2816"/>
                  </a:cubicBezTo>
                  <a:cubicBezTo>
                    <a:pt x="3934" y="2768"/>
                    <a:pt x="4126" y="2730"/>
                    <a:pt x="4289" y="2528"/>
                  </a:cubicBezTo>
                  <a:cubicBezTo>
                    <a:pt x="4693" y="2095"/>
                    <a:pt x="3972" y="893"/>
                    <a:pt x="3645" y="528"/>
                  </a:cubicBezTo>
                  <a:cubicBezTo>
                    <a:pt x="3390" y="242"/>
                    <a:pt x="2566" y="0"/>
                    <a:pt x="2086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4960665" y="3290014"/>
              <a:ext cx="75837" cy="55237"/>
            </a:xfrm>
            <a:custGeom>
              <a:rect b="b" l="l" r="r" t="t"/>
              <a:pathLst>
                <a:path extrusionOk="0" h="2424" w="3328">
                  <a:moveTo>
                    <a:pt x="605" y="1"/>
                  </a:moveTo>
                  <a:cubicBezTo>
                    <a:pt x="527" y="1"/>
                    <a:pt x="445" y="22"/>
                    <a:pt x="366" y="86"/>
                  </a:cubicBezTo>
                  <a:cubicBezTo>
                    <a:pt x="87" y="240"/>
                    <a:pt x="0" y="1961"/>
                    <a:pt x="164" y="2250"/>
                  </a:cubicBezTo>
                  <a:cubicBezTo>
                    <a:pt x="202" y="2288"/>
                    <a:pt x="202" y="2327"/>
                    <a:pt x="241" y="2365"/>
                  </a:cubicBezTo>
                  <a:cubicBezTo>
                    <a:pt x="291" y="2406"/>
                    <a:pt x="348" y="2424"/>
                    <a:pt x="408" y="2424"/>
                  </a:cubicBezTo>
                  <a:cubicBezTo>
                    <a:pt x="588" y="2424"/>
                    <a:pt x="791" y="2258"/>
                    <a:pt x="885" y="2048"/>
                  </a:cubicBezTo>
                  <a:cubicBezTo>
                    <a:pt x="1029" y="2192"/>
                    <a:pt x="1163" y="2272"/>
                    <a:pt x="1269" y="2272"/>
                  </a:cubicBezTo>
                  <a:cubicBezTo>
                    <a:pt x="1369" y="2272"/>
                    <a:pt x="1444" y="2201"/>
                    <a:pt x="1481" y="2048"/>
                  </a:cubicBezTo>
                  <a:cubicBezTo>
                    <a:pt x="1568" y="1721"/>
                    <a:pt x="1481" y="1529"/>
                    <a:pt x="1568" y="1048"/>
                  </a:cubicBezTo>
                  <a:cubicBezTo>
                    <a:pt x="1665" y="600"/>
                    <a:pt x="1742" y="566"/>
                    <a:pt x="1764" y="566"/>
                  </a:cubicBezTo>
                  <a:cubicBezTo>
                    <a:pt x="1768" y="566"/>
                    <a:pt x="1770" y="567"/>
                    <a:pt x="1770" y="567"/>
                  </a:cubicBezTo>
                  <a:cubicBezTo>
                    <a:pt x="1770" y="567"/>
                    <a:pt x="1645" y="1923"/>
                    <a:pt x="1885" y="2163"/>
                  </a:cubicBezTo>
                  <a:cubicBezTo>
                    <a:pt x="1924" y="2163"/>
                    <a:pt x="1962" y="2202"/>
                    <a:pt x="1962" y="2202"/>
                  </a:cubicBezTo>
                  <a:cubicBezTo>
                    <a:pt x="2001" y="2229"/>
                    <a:pt x="2039" y="2239"/>
                    <a:pt x="2075" y="2239"/>
                  </a:cubicBezTo>
                  <a:cubicBezTo>
                    <a:pt x="2153" y="2239"/>
                    <a:pt x="2217" y="2190"/>
                    <a:pt x="2251" y="2163"/>
                  </a:cubicBezTo>
                  <a:lnTo>
                    <a:pt x="2251" y="2125"/>
                  </a:lnTo>
                  <a:cubicBezTo>
                    <a:pt x="2251" y="2125"/>
                    <a:pt x="2324" y="2383"/>
                    <a:pt x="2516" y="2383"/>
                  </a:cubicBezTo>
                  <a:cubicBezTo>
                    <a:pt x="2564" y="2383"/>
                    <a:pt x="2620" y="2367"/>
                    <a:pt x="2683" y="2327"/>
                  </a:cubicBezTo>
                  <a:cubicBezTo>
                    <a:pt x="3010" y="2163"/>
                    <a:pt x="3328" y="807"/>
                    <a:pt x="3126" y="644"/>
                  </a:cubicBezTo>
                  <a:cubicBezTo>
                    <a:pt x="3021" y="533"/>
                    <a:pt x="2783" y="515"/>
                    <a:pt x="2641" y="515"/>
                  </a:cubicBezTo>
                  <a:cubicBezTo>
                    <a:pt x="2575" y="515"/>
                    <a:pt x="2529" y="519"/>
                    <a:pt x="2529" y="519"/>
                  </a:cubicBezTo>
                  <a:cubicBezTo>
                    <a:pt x="2529" y="519"/>
                    <a:pt x="2306" y="254"/>
                    <a:pt x="2038" y="254"/>
                  </a:cubicBezTo>
                  <a:cubicBezTo>
                    <a:pt x="1963" y="254"/>
                    <a:pt x="1886" y="274"/>
                    <a:pt x="1808" y="327"/>
                  </a:cubicBezTo>
                  <a:cubicBezTo>
                    <a:pt x="1645" y="206"/>
                    <a:pt x="1498" y="168"/>
                    <a:pt x="1379" y="168"/>
                  </a:cubicBezTo>
                  <a:cubicBezTo>
                    <a:pt x="1175" y="168"/>
                    <a:pt x="1049" y="278"/>
                    <a:pt x="1049" y="278"/>
                  </a:cubicBezTo>
                  <a:cubicBezTo>
                    <a:pt x="1049" y="278"/>
                    <a:pt x="962" y="125"/>
                    <a:pt x="808" y="38"/>
                  </a:cubicBezTo>
                  <a:cubicBezTo>
                    <a:pt x="748" y="19"/>
                    <a:pt x="678" y="1"/>
                    <a:pt x="605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4966134" y="3290880"/>
              <a:ext cx="18435" cy="54371"/>
            </a:xfrm>
            <a:custGeom>
              <a:rect b="b" l="l" r="r" t="t"/>
              <a:pathLst>
                <a:path extrusionOk="0" h="2386" w="809">
                  <a:moveTo>
                    <a:pt x="568" y="0"/>
                  </a:moveTo>
                  <a:cubicBezTo>
                    <a:pt x="203" y="567"/>
                    <a:pt x="443" y="1885"/>
                    <a:pt x="280" y="2125"/>
                  </a:cubicBezTo>
                  <a:cubicBezTo>
                    <a:pt x="203" y="2250"/>
                    <a:pt x="87" y="2327"/>
                    <a:pt x="1" y="2327"/>
                  </a:cubicBezTo>
                  <a:cubicBezTo>
                    <a:pt x="51" y="2368"/>
                    <a:pt x="108" y="2386"/>
                    <a:pt x="168" y="2386"/>
                  </a:cubicBezTo>
                  <a:cubicBezTo>
                    <a:pt x="348" y="2386"/>
                    <a:pt x="551" y="2220"/>
                    <a:pt x="645" y="2010"/>
                  </a:cubicBezTo>
                  <a:cubicBezTo>
                    <a:pt x="568" y="1731"/>
                    <a:pt x="568" y="1087"/>
                    <a:pt x="607" y="721"/>
                  </a:cubicBezTo>
                  <a:cubicBezTo>
                    <a:pt x="645" y="365"/>
                    <a:pt x="809" y="240"/>
                    <a:pt x="809" y="240"/>
                  </a:cubicBezTo>
                  <a:cubicBezTo>
                    <a:pt x="809" y="240"/>
                    <a:pt x="722" y="87"/>
                    <a:pt x="568" y="0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5005374" y="3311024"/>
              <a:ext cx="12055" cy="30011"/>
            </a:xfrm>
            <a:custGeom>
              <a:rect b="b" l="l" r="r" t="t"/>
              <a:pathLst>
                <a:path extrusionOk="0" h="1317" w="529">
                  <a:moveTo>
                    <a:pt x="529" y="1"/>
                  </a:moveTo>
                  <a:lnTo>
                    <a:pt x="529" y="1"/>
                  </a:lnTo>
                  <a:cubicBezTo>
                    <a:pt x="365" y="241"/>
                    <a:pt x="164" y="962"/>
                    <a:pt x="0" y="1280"/>
                  </a:cubicBezTo>
                  <a:cubicBezTo>
                    <a:pt x="39" y="1307"/>
                    <a:pt x="77" y="1317"/>
                    <a:pt x="113" y="1317"/>
                  </a:cubicBezTo>
                  <a:cubicBezTo>
                    <a:pt x="191" y="1317"/>
                    <a:pt x="255" y="1268"/>
                    <a:pt x="289" y="1241"/>
                  </a:cubicBezTo>
                  <a:lnTo>
                    <a:pt x="289" y="1203"/>
                  </a:lnTo>
                  <a:cubicBezTo>
                    <a:pt x="289" y="1203"/>
                    <a:pt x="481" y="482"/>
                    <a:pt x="529" y="1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4674932" y="3403404"/>
              <a:ext cx="377999" cy="64762"/>
            </a:xfrm>
            <a:custGeom>
              <a:rect b="b" l="l" r="r" t="t"/>
              <a:pathLst>
                <a:path extrusionOk="0" h="2842" w="16588">
                  <a:moveTo>
                    <a:pt x="12892" y="0"/>
                  </a:moveTo>
                  <a:cubicBezTo>
                    <a:pt x="12564" y="0"/>
                    <a:pt x="12218" y="22"/>
                    <a:pt x="11857" y="72"/>
                  </a:cubicBezTo>
                  <a:cubicBezTo>
                    <a:pt x="8856" y="514"/>
                    <a:pt x="7972" y="2120"/>
                    <a:pt x="7972" y="2120"/>
                  </a:cubicBezTo>
                  <a:cubicBezTo>
                    <a:pt x="7972" y="2120"/>
                    <a:pt x="6327" y="678"/>
                    <a:pt x="3885" y="678"/>
                  </a:cubicBezTo>
                  <a:cubicBezTo>
                    <a:pt x="1279" y="678"/>
                    <a:pt x="0" y="1553"/>
                    <a:pt x="0" y="1553"/>
                  </a:cubicBezTo>
                  <a:lnTo>
                    <a:pt x="202" y="1678"/>
                  </a:lnTo>
                  <a:lnTo>
                    <a:pt x="164" y="1957"/>
                  </a:lnTo>
                  <a:lnTo>
                    <a:pt x="366" y="2601"/>
                  </a:lnTo>
                  <a:cubicBezTo>
                    <a:pt x="366" y="2601"/>
                    <a:pt x="1644" y="1841"/>
                    <a:pt x="3087" y="1639"/>
                  </a:cubicBezTo>
                  <a:cubicBezTo>
                    <a:pt x="3384" y="1590"/>
                    <a:pt x="3702" y="1564"/>
                    <a:pt x="4028" y="1564"/>
                  </a:cubicBezTo>
                  <a:cubicBezTo>
                    <a:pt x="5286" y="1564"/>
                    <a:pt x="6674" y="1948"/>
                    <a:pt x="7529" y="2841"/>
                  </a:cubicBezTo>
                  <a:lnTo>
                    <a:pt x="8693" y="2841"/>
                  </a:lnTo>
                  <a:cubicBezTo>
                    <a:pt x="8693" y="2841"/>
                    <a:pt x="9693" y="1437"/>
                    <a:pt x="12145" y="1159"/>
                  </a:cubicBezTo>
                  <a:cubicBezTo>
                    <a:pt x="12399" y="1130"/>
                    <a:pt x="12643" y="1117"/>
                    <a:pt x="12876" y="1117"/>
                  </a:cubicBezTo>
                  <a:cubicBezTo>
                    <a:pt x="14887" y="1117"/>
                    <a:pt x="16107" y="2082"/>
                    <a:pt x="16107" y="2082"/>
                  </a:cubicBezTo>
                  <a:lnTo>
                    <a:pt x="16107" y="1639"/>
                  </a:lnTo>
                  <a:lnTo>
                    <a:pt x="16347" y="1639"/>
                  </a:lnTo>
                  <a:lnTo>
                    <a:pt x="16588" y="1034"/>
                  </a:lnTo>
                  <a:cubicBezTo>
                    <a:pt x="16588" y="1034"/>
                    <a:pt x="15151" y="0"/>
                    <a:pt x="128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4678647" y="3418308"/>
              <a:ext cx="368816" cy="49859"/>
            </a:xfrm>
            <a:custGeom>
              <a:rect b="b" l="l" r="r" t="t"/>
              <a:pathLst>
                <a:path extrusionOk="0" h="2188" w="16185">
                  <a:moveTo>
                    <a:pt x="12598" y="1"/>
                  </a:moveTo>
                  <a:cubicBezTo>
                    <a:pt x="11532" y="1"/>
                    <a:pt x="10703" y="260"/>
                    <a:pt x="10251" y="466"/>
                  </a:cubicBezTo>
                  <a:cubicBezTo>
                    <a:pt x="9470" y="815"/>
                    <a:pt x="8494" y="1707"/>
                    <a:pt x="8454" y="1780"/>
                  </a:cubicBezTo>
                  <a:lnTo>
                    <a:pt x="8454" y="1780"/>
                  </a:lnTo>
                  <a:lnTo>
                    <a:pt x="8568" y="1466"/>
                  </a:lnTo>
                  <a:lnTo>
                    <a:pt x="8251" y="1707"/>
                  </a:lnTo>
                  <a:cubicBezTo>
                    <a:pt x="8251" y="1707"/>
                    <a:pt x="8568" y="1187"/>
                    <a:pt x="9011" y="745"/>
                  </a:cubicBezTo>
                  <a:lnTo>
                    <a:pt x="9011" y="745"/>
                  </a:lnTo>
                  <a:cubicBezTo>
                    <a:pt x="8011" y="1380"/>
                    <a:pt x="7934" y="1784"/>
                    <a:pt x="7934" y="1784"/>
                  </a:cubicBezTo>
                  <a:lnTo>
                    <a:pt x="7732" y="1784"/>
                  </a:lnTo>
                  <a:lnTo>
                    <a:pt x="6886" y="1101"/>
                  </a:lnTo>
                  <a:lnTo>
                    <a:pt x="7514" y="1800"/>
                  </a:lnTo>
                  <a:lnTo>
                    <a:pt x="7514" y="1800"/>
                  </a:lnTo>
                  <a:cubicBezTo>
                    <a:pt x="7365" y="1667"/>
                    <a:pt x="6895" y="1363"/>
                    <a:pt x="5770" y="860"/>
                  </a:cubicBezTo>
                  <a:cubicBezTo>
                    <a:pt x="5114" y="589"/>
                    <a:pt x="4423" y="491"/>
                    <a:pt x="3787" y="491"/>
                  </a:cubicBezTo>
                  <a:cubicBezTo>
                    <a:pt x="3025" y="491"/>
                    <a:pt x="2341" y="632"/>
                    <a:pt x="1885" y="783"/>
                  </a:cubicBezTo>
                  <a:cubicBezTo>
                    <a:pt x="1039" y="1024"/>
                    <a:pt x="203" y="1505"/>
                    <a:pt x="203" y="1505"/>
                  </a:cubicBezTo>
                  <a:lnTo>
                    <a:pt x="39" y="1024"/>
                  </a:lnTo>
                  <a:lnTo>
                    <a:pt x="1" y="1303"/>
                  </a:lnTo>
                  <a:lnTo>
                    <a:pt x="203" y="1947"/>
                  </a:lnTo>
                  <a:cubicBezTo>
                    <a:pt x="203" y="1947"/>
                    <a:pt x="1481" y="1187"/>
                    <a:pt x="2924" y="985"/>
                  </a:cubicBezTo>
                  <a:cubicBezTo>
                    <a:pt x="3221" y="936"/>
                    <a:pt x="3539" y="910"/>
                    <a:pt x="3865" y="910"/>
                  </a:cubicBezTo>
                  <a:cubicBezTo>
                    <a:pt x="5123" y="910"/>
                    <a:pt x="6511" y="1294"/>
                    <a:pt x="7366" y="2187"/>
                  </a:cubicBezTo>
                  <a:lnTo>
                    <a:pt x="8530" y="2187"/>
                  </a:lnTo>
                  <a:cubicBezTo>
                    <a:pt x="8530" y="2187"/>
                    <a:pt x="9530" y="783"/>
                    <a:pt x="11982" y="505"/>
                  </a:cubicBezTo>
                  <a:cubicBezTo>
                    <a:pt x="12236" y="476"/>
                    <a:pt x="12480" y="463"/>
                    <a:pt x="12713" y="463"/>
                  </a:cubicBezTo>
                  <a:cubicBezTo>
                    <a:pt x="14724" y="463"/>
                    <a:pt x="15944" y="1428"/>
                    <a:pt x="15944" y="1428"/>
                  </a:cubicBezTo>
                  <a:lnTo>
                    <a:pt x="15944" y="985"/>
                  </a:lnTo>
                  <a:lnTo>
                    <a:pt x="16184" y="985"/>
                  </a:lnTo>
                  <a:cubicBezTo>
                    <a:pt x="14854" y="238"/>
                    <a:pt x="13617" y="1"/>
                    <a:pt x="12598" y="1"/>
                  </a:cubicBezTo>
                  <a:close/>
                </a:path>
              </a:pathLst>
            </a:custGeom>
            <a:solidFill>
              <a:srgbClr val="FFF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4846500" y="3451714"/>
              <a:ext cx="26525" cy="16453"/>
            </a:xfrm>
            <a:custGeom>
              <a:rect b="b" l="l" r="r" t="t"/>
              <a:pathLst>
                <a:path extrusionOk="0" h="722" w="1164">
                  <a:moveTo>
                    <a:pt x="443" y="0"/>
                  </a:moveTo>
                  <a:lnTo>
                    <a:pt x="0" y="721"/>
                  </a:lnTo>
                  <a:lnTo>
                    <a:pt x="1164" y="721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F2D9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4"/>
            <p:cNvSpPr/>
            <p:nvPr/>
          </p:nvSpPr>
          <p:spPr>
            <a:xfrm>
              <a:off x="4684116" y="3447954"/>
              <a:ext cx="162407" cy="21078"/>
            </a:xfrm>
            <a:custGeom>
              <a:rect b="b" l="l" r="r" t="t"/>
              <a:pathLst>
                <a:path extrusionOk="0" h="925" w="7127">
                  <a:moveTo>
                    <a:pt x="3909" y="1"/>
                  </a:moveTo>
                  <a:cubicBezTo>
                    <a:pt x="3860" y="1"/>
                    <a:pt x="3811" y="1"/>
                    <a:pt x="3761" y="2"/>
                  </a:cubicBezTo>
                  <a:cubicBezTo>
                    <a:pt x="1280" y="2"/>
                    <a:pt x="1" y="723"/>
                    <a:pt x="1" y="723"/>
                  </a:cubicBezTo>
                  <a:lnTo>
                    <a:pt x="280" y="848"/>
                  </a:lnTo>
                  <a:cubicBezTo>
                    <a:pt x="280" y="848"/>
                    <a:pt x="2165" y="319"/>
                    <a:pt x="3761" y="319"/>
                  </a:cubicBezTo>
                  <a:cubicBezTo>
                    <a:pt x="3822" y="318"/>
                    <a:pt x="3883" y="317"/>
                    <a:pt x="3943" y="317"/>
                  </a:cubicBezTo>
                  <a:cubicBezTo>
                    <a:pt x="5939" y="317"/>
                    <a:pt x="6809" y="925"/>
                    <a:pt x="6809" y="925"/>
                  </a:cubicBezTo>
                  <a:lnTo>
                    <a:pt x="7126" y="886"/>
                  </a:lnTo>
                  <a:cubicBezTo>
                    <a:pt x="7126" y="886"/>
                    <a:pt x="6250" y="1"/>
                    <a:pt x="390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4856572" y="3343565"/>
              <a:ext cx="132373" cy="113641"/>
            </a:xfrm>
            <a:custGeom>
              <a:rect b="b" l="l" r="r" t="t"/>
              <a:pathLst>
                <a:path extrusionOk="0" h="4987" w="5809">
                  <a:moveTo>
                    <a:pt x="4881" y="1"/>
                  </a:moveTo>
                  <a:cubicBezTo>
                    <a:pt x="4175" y="1"/>
                    <a:pt x="3070" y="199"/>
                    <a:pt x="1924" y="1179"/>
                  </a:cubicBezTo>
                  <a:cubicBezTo>
                    <a:pt x="39" y="2785"/>
                    <a:pt x="1" y="4746"/>
                    <a:pt x="1" y="4746"/>
                  </a:cubicBezTo>
                  <a:lnTo>
                    <a:pt x="87" y="4987"/>
                  </a:lnTo>
                  <a:cubicBezTo>
                    <a:pt x="87" y="4987"/>
                    <a:pt x="87" y="3140"/>
                    <a:pt x="2049" y="1342"/>
                  </a:cubicBezTo>
                  <a:cubicBezTo>
                    <a:pt x="3070" y="382"/>
                    <a:pt x="4067" y="157"/>
                    <a:pt x="4778" y="157"/>
                  </a:cubicBezTo>
                  <a:cubicBezTo>
                    <a:pt x="5405" y="157"/>
                    <a:pt x="5809" y="332"/>
                    <a:pt x="5809" y="332"/>
                  </a:cubicBezTo>
                  <a:lnTo>
                    <a:pt x="5655" y="92"/>
                  </a:lnTo>
                  <a:cubicBezTo>
                    <a:pt x="5655" y="92"/>
                    <a:pt x="5360" y="1"/>
                    <a:pt x="48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4873001" y="3434942"/>
              <a:ext cx="173572" cy="34090"/>
            </a:xfrm>
            <a:custGeom>
              <a:rect b="b" l="l" r="r" t="t"/>
              <a:pathLst>
                <a:path extrusionOk="0" h="1496" w="7617">
                  <a:moveTo>
                    <a:pt x="4120" y="1"/>
                  </a:moveTo>
                  <a:cubicBezTo>
                    <a:pt x="3773" y="1"/>
                    <a:pt x="3414" y="29"/>
                    <a:pt x="3049" y="92"/>
                  </a:cubicBezTo>
                  <a:cubicBezTo>
                    <a:pt x="1049" y="496"/>
                    <a:pt x="1" y="1457"/>
                    <a:pt x="1" y="1457"/>
                  </a:cubicBezTo>
                  <a:lnTo>
                    <a:pt x="203" y="1496"/>
                  </a:lnTo>
                  <a:cubicBezTo>
                    <a:pt x="203" y="1496"/>
                    <a:pt x="1607" y="534"/>
                    <a:pt x="3732" y="332"/>
                  </a:cubicBezTo>
                  <a:cubicBezTo>
                    <a:pt x="3892" y="317"/>
                    <a:pt x="4048" y="310"/>
                    <a:pt x="4201" y="310"/>
                  </a:cubicBezTo>
                  <a:cubicBezTo>
                    <a:pt x="6077" y="310"/>
                    <a:pt x="7376" y="1371"/>
                    <a:pt x="7376" y="1371"/>
                  </a:cubicBezTo>
                  <a:cubicBezTo>
                    <a:pt x="7376" y="1371"/>
                    <a:pt x="7492" y="1294"/>
                    <a:pt x="7617" y="1130"/>
                  </a:cubicBezTo>
                  <a:cubicBezTo>
                    <a:pt x="7479" y="798"/>
                    <a:pt x="5981" y="1"/>
                    <a:pt x="412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6610457" y="3474501"/>
              <a:ext cx="34865" cy="858337"/>
            </a:xfrm>
            <a:custGeom>
              <a:rect b="b" l="l" r="r" t="t"/>
              <a:pathLst>
                <a:path extrusionOk="0" h="37667" w="1530">
                  <a:moveTo>
                    <a:pt x="1" y="0"/>
                  </a:moveTo>
                  <a:lnTo>
                    <a:pt x="1" y="37666"/>
                  </a:lnTo>
                  <a:lnTo>
                    <a:pt x="1529" y="37666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4235795" y="3474501"/>
              <a:ext cx="34637" cy="858337"/>
            </a:xfrm>
            <a:custGeom>
              <a:rect b="b" l="l" r="r" t="t"/>
              <a:pathLst>
                <a:path extrusionOk="0" h="37667" w="1520">
                  <a:moveTo>
                    <a:pt x="1" y="0"/>
                  </a:moveTo>
                  <a:lnTo>
                    <a:pt x="1" y="37666"/>
                  </a:lnTo>
                  <a:lnTo>
                    <a:pt x="1520" y="37666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4197443" y="3460692"/>
              <a:ext cx="2472421" cy="80440"/>
            </a:xfrm>
            <a:custGeom>
              <a:rect b="b" l="l" r="r" t="t"/>
              <a:pathLst>
                <a:path extrusionOk="0" h="3530" w="108499">
                  <a:moveTo>
                    <a:pt x="1" y="0"/>
                  </a:moveTo>
                  <a:lnTo>
                    <a:pt x="1" y="3530"/>
                  </a:lnTo>
                  <a:lnTo>
                    <a:pt x="108498" y="3530"/>
                  </a:lnTo>
                  <a:lnTo>
                    <a:pt x="108498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4197443" y="3495534"/>
              <a:ext cx="2472421" cy="45598"/>
            </a:xfrm>
            <a:custGeom>
              <a:rect b="b" l="l" r="r" t="t"/>
              <a:pathLst>
                <a:path extrusionOk="0" h="2001" w="108499">
                  <a:moveTo>
                    <a:pt x="1" y="0"/>
                  </a:moveTo>
                  <a:lnTo>
                    <a:pt x="1" y="2001"/>
                  </a:lnTo>
                  <a:lnTo>
                    <a:pt x="108498" y="2001"/>
                  </a:lnTo>
                  <a:lnTo>
                    <a:pt x="108498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4197443" y="3518322"/>
              <a:ext cx="2472421" cy="22810"/>
            </a:xfrm>
            <a:custGeom>
              <a:rect b="b" l="l" r="r" t="t"/>
              <a:pathLst>
                <a:path extrusionOk="0" h="1001" w="108499">
                  <a:moveTo>
                    <a:pt x="1" y="0"/>
                  </a:moveTo>
                  <a:lnTo>
                    <a:pt x="1" y="1001"/>
                  </a:lnTo>
                  <a:lnTo>
                    <a:pt x="108498" y="1001"/>
                  </a:lnTo>
                  <a:lnTo>
                    <a:pt x="108498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5296803" y="3344772"/>
              <a:ext cx="216299" cy="66631"/>
            </a:xfrm>
            <a:custGeom>
              <a:rect b="b" l="l" r="r" t="t"/>
              <a:pathLst>
                <a:path extrusionOk="0" h="2924" w="9492">
                  <a:moveTo>
                    <a:pt x="0" y="1"/>
                  </a:moveTo>
                  <a:lnTo>
                    <a:pt x="0" y="2924"/>
                  </a:lnTo>
                  <a:lnTo>
                    <a:pt x="9491" y="2924"/>
                  </a:lnTo>
                  <a:lnTo>
                    <a:pt x="9491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>
              <a:off x="5321345" y="3344772"/>
              <a:ext cx="10984" cy="66631"/>
            </a:xfrm>
            <a:custGeom>
              <a:rect b="b" l="l" r="r" t="t"/>
              <a:pathLst>
                <a:path extrusionOk="0" h="2924" w="482">
                  <a:moveTo>
                    <a:pt x="0" y="1"/>
                  </a:moveTo>
                  <a:lnTo>
                    <a:pt x="0" y="2924"/>
                  </a:lnTo>
                  <a:lnTo>
                    <a:pt x="481" y="2924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>
              <a:off x="5486555" y="3344772"/>
              <a:ext cx="11872" cy="66631"/>
            </a:xfrm>
            <a:custGeom>
              <a:rect b="b" l="l" r="r" t="t"/>
              <a:pathLst>
                <a:path extrusionOk="0" h="2924" w="521">
                  <a:moveTo>
                    <a:pt x="1" y="1"/>
                  </a:moveTo>
                  <a:lnTo>
                    <a:pt x="1" y="2924"/>
                  </a:lnTo>
                  <a:lnTo>
                    <a:pt x="520" y="292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5341512" y="3344772"/>
              <a:ext cx="5492" cy="66631"/>
            </a:xfrm>
            <a:custGeom>
              <a:rect b="b" l="l" r="r" t="t"/>
              <a:pathLst>
                <a:path extrusionOk="0" h="2924" w="241">
                  <a:moveTo>
                    <a:pt x="0" y="1"/>
                  </a:moveTo>
                  <a:lnTo>
                    <a:pt x="0" y="2924"/>
                  </a:lnTo>
                  <a:lnTo>
                    <a:pt x="240" y="292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5513079" y="3300063"/>
              <a:ext cx="87664" cy="111340"/>
            </a:xfrm>
            <a:custGeom>
              <a:rect b="b" l="l" r="r" t="t"/>
              <a:pathLst>
                <a:path extrusionOk="0" h="4886" w="3847">
                  <a:moveTo>
                    <a:pt x="3847" y="1"/>
                  </a:moveTo>
                  <a:lnTo>
                    <a:pt x="0" y="1963"/>
                  </a:lnTo>
                  <a:lnTo>
                    <a:pt x="0" y="4886"/>
                  </a:lnTo>
                  <a:lnTo>
                    <a:pt x="3847" y="2924"/>
                  </a:lnTo>
                  <a:lnTo>
                    <a:pt x="3847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5513079" y="3308403"/>
              <a:ext cx="87664" cy="94910"/>
            </a:xfrm>
            <a:custGeom>
              <a:rect b="b" l="l" r="r" t="t"/>
              <a:pathLst>
                <a:path extrusionOk="0" h="4165" w="3847">
                  <a:moveTo>
                    <a:pt x="3847" y="0"/>
                  </a:moveTo>
                  <a:lnTo>
                    <a:pt x="0" y="1962"/>
                  </a:lnTo>
                  <a:lnTo>
                    <a:pt x="0" y="4164"/>
                  </a:lnTo>
                  <a:lnTo>
                    <a:pt x="3847" y="2202"/>
                  </a:lnTo>
                  <a:lnTo>
                    <a:pt x="3847" y="0"/>
                  </a:lnTo>
                  <a:close/>
                </a:path>
              </a:pathLst>
            </a:custGeom>
            <a:solidFill>
              <a:srgbClr val="EAC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5296803" y="3300063"/>
              <a:ext cx="303940" cy="44732"/>
            </a:xfrm>
            <a:custGeom>
              <a:rect b="b" l="l" r="r" t="t"/>
              <a:pathLst>
                <a:path extrusionOk="0" h="1963" w="13338">
                  <a:moveTo>
                    <a:pt x="3799" y="1"/>
                  </a:moveTo>
                  <a:lnTo>
                    <a:pt x="0" y="1963"/>
                  </a:lnTo>
                  <a:lnTo>
                    <a:pt x="9491" y="1963"/>
                  </a:lnTo>
                  <a:lnTo>
                    <a:pt x="13338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5346981" y="3307310"/>
              <a:ext cx="71234" cy="30262"/>
            </a:xfrm>
            <a:custGeom>
              <a:rect b="b" l="l" r="r" t="t"/>
              <a:pathLst>
                <a:path extrusionOk="0" h="1328" w="3126">
                  <a:moveTo>
                    <a:pt x="2606" y="0"/>
                  </a:moveTo>
                  <a:lnTo>
                    <a:pt x="0" y="1327"/>
                  </a:lnTo>
                  <a:lnTo>
                    <a:pt x="520" y="1327"/>
                  </a:lnTo>
                  <a:lnTo>
                    <a:pt x="3126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5296803" y="3435284"/>
              <a:ext cx="238221" cy="36392"/>
            </a:xfrm>
            <a:custGeom>
              <a:rect b="b" l="l" r="r" t="t"/>
              <a:pathLst>
                <a:path extrusionOk="0" h="1597" w="10454">
                  <a:moveTo>
                    <a:pt x="0" y="0"/>
                  </a:moveTo>
                  <a:lnTo>
                    <a:pt x="0" y="1596"/>
                  </a:lnTo>
                  <a:lnTo>
                    <a:pt x="10453" y="1596"/>
                  </a:lnTo>
                  <a:lnTo>
                    <a:pt x="10453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5323100" y="3435284"/>
              <a:ext cx="12943" cy="36392"/>
            </a:xfrm>
            <a:custGeom>
              <a:rect b="b" l="l" r="r" t="t"/>
              <a:pathLst>
                <a:path extrusionOk="0" h="1597" w="568">
                  <a:moveTo>
                    <a:pt x="0" y="0"/>
                  </a:moveTo>
                  <a:lnTo>
                    <a:pt x="0" y="1596"/>
                  </a:lnTo>
                  <a:lnTo>
                    <a:pt x="568" y="1596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5505856" y="3435284"/>
              <a:ext cx="12715" cy="36392"/>
            </a:xfrm>
            <a:custGeom>
              <a:rect b="b" l="l" r="r" t="t"/>
              <a:pathLst>
                <a:path extrusionOk="0" h="1597" w="558">
                  <a:moveTo>
                    <a:pt x="0" y="0"/>
                  </a:moveTo>
                  <a:lnTo>
                    <a:pt x="0" y="1596"/>
                  </a:lnTo>
                  <a:lnTo>
                    <a:pt x="558" y="1596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5344999" y="3435284"/>
              <a:ext cx="6608" cy="36392"/>
            </a:xfrm>
            <a:custGeom>
              <a:rect b="b" l="l" r="r" t="t"/>
              <a:pathLst>
                <a:path extrusionOk="0" h="1597" w="290">
                  <a:moveTo>
                    <a:pt x="1" y="0"/>
                  </a:moveTo>
                  <a:lnTo>
                    <a:pt x="1" y="1596"/>
                  </a:lnTo>
                  <a:lnTo>
                    <a:pt x="289" y="1596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5535001" y="3386838"/>
              <a:ext cx="95981" cy="84838"/>
            </a:xfrm>
            <a:custGeom>
              <a:rect b="b" l="l" r="r" t="t"/>
              <a:pathLst>
                <a:path extrusionOk="0" h="3723" w="4212">
                  <a:moveTo>
                    <a:pt x="4212" y="1"/>
                  </a:moveTo>
                  <a:lnTo>
                    <a:pt x="0" y="2126"/>
                  </a:lnTo>
                  <a:lnTo>
                    <a:pt x="0" y="3722"/>
                  </a:lnTo>
                  <a:lnTo>
                    <a:pt x="4212" y="1559"/>
                  </a:lnTo>
                  <a:lnTo>
                    <a:pt x="4212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5535001" y="3396044"/>
              <a:ext cx="95981" cy="66653"/>
            </a:xfrm>
            <a:custGeom>
              <a:rect b="b" l="l" r="r" t="t"/>
              <a:pathLst>
                <a:path extrusionOk="0" h="2925" w="4212">
                  <a:moveTo>
                    <a:pt x="4212" y="1"/>
                  </a:moveTo>
                  <a:lnTo>
                    <a:pt x="0" y="2116"/>
                  </a:lnTo>
                  <a:lnTo>
                    <a:pt x="0" y="2924"/>
                  </a:lnTo>
                  <a:lnTo>
                    <a:pt x="4212" y="760"/>
                  </a:lnTo>
                  <a:lnTo>
                    <a:pt x="4212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5296803" y="3386838"/>
              <a:ext cx="334179" cy="48469"/>
            </a:xfrm>
            <a:custGeom>
              <a:rect b="b" l="l" r="r" t="t"/>
              <a:pathLst>
                <a:path extrusionOk="0" h="2127" w="14665">
                  <a:moveTo>
                    <a:pt x="4203" y="1"/>
                  </a:moveTo>
                  <a:lnTo>
                    <a:pt x="0" y="2126"/>
                  </a:lnTo>
                  <a:lnTo>
                    <a:pt x="10453" y="2126"/>
                  </a:lnTo>
                  <a:lnTo>
                    <a:pt x="14665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5484800" y="3394084"/>
              <a:ext cx="108719" cy="33771"/>
            </a:xfrm>
            <a:custGeom>
              <a:rect b="b" l="l" r="r" t="t"/>
              <a:pathLst>
                <a:path extrusionOk="0" h="1482" w="4771">
                  <a:moveTo>
                    <a:pt x="2886" y="0"/>
                  </a:moveTo>
                  <a:lnTo>
                    <a:pt x="1" y="1481"/>
                  </a:lnTo>
                  <a:lnTo>
                    <a:pt x="1924" y="1481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5452829" y="3394084"/>
              <a:ext cx="78457" cy="33771"/>
            </a:xfrm>
            <a:custGeom>
              <a:rect b="b" l="l" r="r" t="t"/>
              <a:pathLst>
                <a:path extrusionOk="0" h="1482" w="3443">
                  <a:moveTo>
                    <a:pt x="2846" y="0"/>
                  </a:moveTo>
                  <a:lnTo>
                    <a:pt x="0" y="1481"/>
                  </a:lnTo>
                  <a:lnTo>
                    <a:pt x="558" y="1481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rgbClr val="CA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5272922" y="3400442"/>
              <a:ext cx="216504" cy="39445"/>
            </a:xfrm>
            <a:custGeom>
              <a:rect b="b" l="l" r="r" t="t"/>
              <a:pathLst>
                <a:path extrusionOk="0" h="1731" w="9501">
                  <a:moveTo>
                    <a:pt x="0" y="0"/>
                  </a:moveTo>
                  <a:lnTo>
                    <a:pt x="0" y="1731"/>
                  </a:lnTo>
                  <a:lnTo>
                    <a:pt x="9501" y="1731"/>
                  </a:lnTo>
                  <a:lnTo>
                    <a:pt x="9501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5462901" y="3400442"/>
              <a:ext cx="10984" cy="39445"/>
            </a:xfrm>
            <a:custGeom>
              <a:rect b="b" l="l" r="r" t="t"/>
              <a:pathLst>
                <a:path extrusionOk="0" h="1731" w="482">
                  <a:moveTo>
                    <a:pt x="0" y="0"/>
                  </a:moveTo>
                  <a:lnTo>
                    <a:pt x="0" y="1731"/>
                  </a:lnTo>
                  <a:lnTo>
                    <a:pt x="481" y="1731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5316742" y="3400442"/>
              <a:ext cx="6381" cy="39445"/>
            </a:xfrm>
            <a:custGeom>
              <a:rect b="b" l="l" r="r" t="t"/>
              <a:pathLst>
                <a:path extrusionOk="0" h="1731" w="280">
                  <a:moveTo>
                    <a:pt x="0" y="0"/>
                  </a:moveTo>
                  <a:lnTo>
                    <a:pt x="0" y="1731"/>
                  </a:lnTo>
                  <a:lnTo>
                    <a:pt x="279" y="1731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5489403" y="3355733"/>
              <a:ext cx="86798" cy="84154"/>
            </a:xfrm>
            <a:custGeom>
              <a:rect b="b" l="l" r="r" t="t"/>
              <a:pathLst>
                <a:path extrusionOk="0" h="3693" w="3809">
                  <a:moveTo>
                    <a:pt x="3809" y="0"/>
                  </a:moveTo>
                  <a:lnTo>
                    <a:pt x="1" y="1962"/>
                  </a:lnTo>
                  <a:lnTo>
                    <a:pt x="1" y="3693"/>
                  </a:lnTo>
                  <a:lnTo>
                    <a:pt x="3809" y="1722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5489403" y="3364050"/>
              <a:ext cx="86798" cy="67519"/>
            </a:xfrm>
            <a:custGeom>
              <a:rect b="b" l="l" r="r" t="t"/>
              <a:pathLst>
                <a:path extrusionOk="0" h="2963" w="3809">
                  <a:moveTo>
                    <a:pt x="3809" y="1"/>
                  </a:moveTo>
                  <a:lnTo>
                    <a:pt x="1" y="1962"/>
                  </a:lnTo>
                  <a:lnTo>
                    <a:pt x="1" y="2963"/>
                  </a:lnTo>
                  <a:lnTo>
                    <a:pt x="3809" y="1001"/>
                  </a:lnTo>
                  <a:lnTo>
                    <a:pt x="3809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5272922" y="3355733"/>
              <a:ext cx="303279" cy="44732"/>
            </a:xfrm>
            <a:custGeom>
              <a:rect b="b" l="l" r="r" t="t"/>
              <a:pathLst>
                <a:path extrusionOk="0" h="1963" w="13309">
                  <a:moveTo>
                    <a:pt x="3808" y="0"/>
                  </a:moveTo>
                  <a:lnTo>
                    <a:pt x="0" y="1962"/>
                  </a:lnTo>
                  <a:lnTo>
                    <a:pt x="9501" y="1962"/>
                  </a:lnTo>
                  <a:lnTo>
                    <a:pt x="13309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5323100" y="3363185"/>
              <a:ext cx="71234" cy="30034"/>
            </a:xfrm>
            <a:custGeom>
              <a:rect b="b" l="l" r="r" t="t"/>
              <a:pathLst>
                <a:path extrusionOk="0" h="1318" w="3126">
                  <a:moveTo>
                    <a:pt x="2606" y="0"/>
                  </a:moveTo>
                  <a:lnTo>
                    <a:pt x="0" y="1318"/>
                  </a:lnTo>
                  <a:lnTo>
                    <a:pt x="529" y="1318"/>
                  </a:lnTo>
                  <a:lnTo>
                    <a:pt x="3126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" name="Google Shape;1244;p34"/>
          <p:cNvGrpSpPr/>
          <p:nvPr/>
        </p:nvGrpSpPr>
        <p:grpSpPr>
          <a:xfrm flipH="1">
            <a:off x="3485071" y="2457741"/>
            <a:ext cx="1132210" cy="2043697"/>
            <a:chOff x="6261150" y="2910450"/>
            <a:chExt cx="780350" cy="1489249"/>
          </a:xfrm>
        </p:grpSpPr>
        <p:sp>
          <p:nvSpPr>
            <p:cNvPr id="1245" name="Google Shape;1245;p34"/>
            <p:cNvSpPr/>
            <p:nvPr/>
          </p:nvSpPr>
          <p:spPr>
            <a:xfrm>
              <a:off x="6655675" y="2910450"/>
              <a:ext cx="271950" cy="392575"/>
            </a:xfrm>
            <a:custGeom>
              <a:rect b="b" l="l" r="r" t="t"/>
              <a:pathLst>
                <a:path extrusionOk="0" h="15703" w="10878">
                  <a:moveTo>
                    <a:pt x="7925" y="1"/>
                  </a:moveTo>
                  <a:cubicBezTo>
                    <a:pt x="7412" y="1"/>
                    <a:pt x="6888" y="132"/>
                    <a:pt x="6422" y="334"/>
                  </a:cubicBezTo>
                  <a:cubicBezTo>
                    <a:pt x="4456" y="1056"/>
                    <a:pt x="2688" y="2922"/>
                    <a:pt x="1742" y="4590"/>
                  </a:cubicBezTo>
                  <a:cubicBezTo>
                    <a:pt x="0" y="7702"/>
                    <a:pt x="100" y="11435"/>
                    <a:pt x="1543" y="14547"/>
                  </a:cubicBezTo>
                  <a:cubicBezTo>
                    <a:pt x="1742" y="15069"/>
                    <a:pt x="2589" y="15592"/>
                    <a:pt x="3211" y="15692"/>
                  </a:cubicBezTo>
                  <a:cubicBezTo>
                    <a:pt x="3329" y="15699"/>
                    <a:pt x="3445" y="15702"/>
                    <a:pt x="3558" y="15702"/>
                  </a:cubicBezTo>
                  <a:cubicBezTo>
                    <a:pt x="5016" y="15702"/>
                    <a:pt x="6051" y="15131"/>
                    <a:pt x="6721" y="14646"/>
                  </a:cubicBezTo>
                  <a:cubicBezTo>
                    <a:pt x="6945" y="14347"/>
                    <a:pt x="7243" y="14123"/>
                    <a:pt x="7567" y="13825"/>
                  </a:cubicBezTo>
                  <a:cubicBezTo>
                    <a:pt x="9210" y="11958"/>
                    <a:pt x="10255" y="9568"/>
                    <a:pt x="10678" y="7179"/>
                  </a:cubicBezTo>
                  <a:cubicBezTo>
                    <a:pt x="10878" y="6034"/>
                    <a:pt x="10878" y="4789"/>
                    <a:pt x="10778" y="3669"/>
                  </a:cubicBezTo>
                  <a:cubicBezTo>
                    <a:pt x="10579" y="2624"/>
                    <a:pt x="10255" y="1056"/>
                    <a:pt x="9334" y="433"/>
                  </a:cubicBezTo>
                  <a:cubicBezTo>
                    <a:pt x="8916" y="126"/>
                    <a:pt x="8425" y="1"/>
                    <a:pt x="7925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6261150" y="3107525"/>
              <a:ext cx="298075" cy="317450"/>
            </a:xfrm>
            <a:custGeom>
              <a:rect b="b" l="l" r="r" t="t"/>
              <a:pathLst>
                <a:path extrusionOk="0" h="12698" w="11923">
                  <a:moveTo>
                    <a:pt x="3700" y="0"/>
                  </a:moveTo>
                  <a:cubicBezTo>
                    <a:pt x="2599" y="0"/>
                    <a:pt x="1557" y="357"/>
                    <a:pt x="846" y="1262"/>
                  </a:cubicBezTo>
                  <a:cubicBezTo>
                    <a:pt x="0" y="2208"/>
                    <a:pt x="224" y="3652"/>
                    <a:pt x="622" y="4797"/>
                  </a:cubicBezTo>
                  <a:cubicBezTo>
                    <a:pt x="1668" y="7709"/>
                    <a:pt x="3634" y="10198"/>
                    <a:pt x="6223" y="11841"/>
                  </a:cubicBezTo>
                  <a:cubicBezTo>
                    <a:pt x="7024" y="12324"/>
                    <a:pt x="8007" y="12697"/>
                    <a:pt x="8930" y="12697"/>
                  </a:cubicBezTo>
                  <a:cubicBezTo>
                    <a:pt x="9813" y="12697"/>
                    <a:pt x="10641" y="12356"/>
                    <a:pt x="11201" y="11443"/>
                  </a:cubicBezTo>
                  <a:cubicBezTo>
                    <a:pt x="11923" y="10298"/>
                    <a:pt x="11425" y="8530"/>
                    <a:pt x="11102" y="7286"/>
                  </a:cubicBezTo>
                  <a:cubicBezTo>
                    <a:pt x="10803" y="5842"/>
                    <a:pt x="10280" y="4374"/>
                    <a:pt x="9434" y="3253"/>
                  </a:cubicBezTo>
                  <a:cubicBezTo>
                    <a:pt x="8812" y="2407"/>
                    <a:pt x="8189" y="1685"/>
                    <a:pt x="7368" y="1163"/>
                  </a:cubicBezTo>
                  <a:cubicBezTo>
                    <a:pt x="6360" y="491"/>
                    <a:pt x="4990" y="0"/>
                    <a:pt x="3700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6271725" y="3546650"/>
              <a:ext cx="280050" cy="263175"/>
            </a:xfrm>
            <a:custGeom>
              <a:rect b="b" l="l" r="r" t="t"/>
              <a:pathLst>
                <a:path extrusionOk="0" h="10527" w="11202">
                  <a:moveTo>
                    <a:pt x="3012" y="1"/>
                  </a:moveTo>
                  <a:cubicBezTo>
                    <a:pt x="2390" y="1"/>
                    <a:pt x="1668" y="100"/>
                    <a:pt x="1145" y="499"/>
                  </a:cubicBezTo>
                  <a:cubicBezTo>
                    <a:pt x="423" y="1021"/>
                    <a:pt x="100" y="1967"/>
                    <a:pt x="100" y="2888"/>
                  </a:cubicBezTo>
                  <a:cubicBezTo>
                    <a:pt x="0" y="3734"/>
                    <a:pt x="100" y="4556"/>
                    <a:pt x="423" y="5278"/>
                  </a:cubicBezTo>
                  <a:cubicBezTo>
                    <a:pt x="1245" y="7244"/>
                    <a:pt x="3410" y="9634"/>
                    <a:pt x="5501" y="10356"/>
                  </a:cubicBezTo>
                  <a:cubicBezTo>
                    <a:pt x="5933" y="10474"/>
                    <a:pt x="6375" y="10526"/>
                    <a:pt x="6819" y="10526"/>
                  </a:cubicBezTo>
                  <a:cubicBezTo>
                    <a:pt x="7961" y="10526"/>
                    <a:pt x="9116" y="10181"/>
                    <a:pt x="10156" y="9733"/>
                  </a:cubicBezTo>
                  <a:cubicBezTo>
                    <a:pt x="11201" y="8489"/>
                    <a:pt x="11201" y="6721"/>
                    <a:pt x="10479" y="5278"/>
                  </a:cubicBezTo>
                  <a:cubicBezTo>
                    <a:pt x="9857" y="3934"/>
                    <a:pt x="8712" y="2789"/>
                    <a:pt x="7368" y="1868"/>
                  </a:cubicBezTo>
                  <a:cubicBezTo>
                    <a:pt x="6123" y="922"/>
                    <a:pt x="4655" y="100"/>
                    <a:pt x="3012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6733450" y="3320725"/>
              <a:ext cx="264500" cy="340525"/>
            </a:xfrm>
            <a:custGeom>
              <a:rect b="b" l="l" r="r" t="t"/>
              <a:pathLst>
                <a:path extrusionOk="0" h="13621" w="10580">
                  <a:moveTo>
                    <a:pt x="6925" y="1"/>
                  </a:moveTo>
                  <a:cubicBezTo>
                    <a:pt x="6101" y="1"/>
                    <a:pt x="5262" y="346"/>
                    <a:pt x="4556" y="824"/>
                  </a:cubicBezTo>
                  <a:cubicBezTo>
                    <a:pt x="2166" y="2591"/>
                    <a:pt x="623" y="5702"/>
                    <a:pt x="200" y="8515"/>
                  </a:cubicBezTo>
                  <a:cubicBezTo>
                    <a:pt x="0" y="10382"/>
                    <a:pt x="498" y="12448"/>
                    <a:pt x="1967" y="13593"/>
                  </a:cubicBezTo>
                  <a:cubicBezTo>
                    <a:pt x="2119" y="13611"/>
                    <a:pt x="2269" y="13620"/>
                    <a:pt x="2417" y="13620"/>
                  </a:cubicBezTo>
                  <a:cubicBezTo>
                    <a:pt x="3861" y="13620"/>
                    <a:pt x="5083" y="12774"/>
                    <a:pt x="6099" y="11826"/>
                  </a:cubicBezTo>
                  <a:cubicBezTo>
                    <a:pt x="7966" y="10058"/>
                    <a:pt x="9733" y="7793"/>
                    <a:pt x="10156" y="5304"/>
                  </a:cubicBezTo>
                  <a:cubicBezTo>
                    <a:pt x="10579" y="3313"/>
                    <a:pt x="9957" y="625"/>
                    <a:pt x="7667" y="102"/>
                  </a:cubicBezTo>
                  <a:cubicBezTo>
                    <a:pt x="7424" y="32"/>
                    <a:pt x="7175" y="1"/>
                    <a:pt x="6925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6813725" y="3597025"/>
              <a:ext cx="227775" cy="199425"/>
            </a:xfrm>
            <a:custGeom>
              <a:rect b="b" l="l" r="r" t="t"/>
              <a:pathLst>
                <a:path extrusionOk="0" h="7977" w="9111">
                  <a:moveTo>
                    <a:pt x="6893" y="0"/>
                  </a:moveTo>
                  <a:cubicBezTo>
                    <a:pt x="5823" y="0"/>
                    <a:pt x="4677" y="361"/>
                    <a:pt x="3734" y="873"/>
                  </a:cubicBezTo>
                  <a:cubicBezTo>
                    <a:pt x="1867" y="1919"/>
                    <a:pt x="523" y="3985"/>
                    <a:pt x="100" y="6175"/>
                  </a:cubicBezTo>
                  <a:cubicBezTo>
                    <a:pt x="0" y="6474"/>
                    <a:pt x="200" y="7096"/>
                    <a:pt x="399" y="7420"/>
                  </a:cubicBezTo>
                  <a:cubicBezTo>
                    <a:pt x="979" y="7826"/>
                    <a:pt x="1605" y="7977"/>
                    <a:pt x="2101" y="7977"/>
                  </a:cubicBezTo>
                  <a:cubicBezTo>
                    <a:pt x="2242" y="7977"/>
                    <a:pt x="2373" y="7964"/>
                    <a:pt x="2490" y="7942"/>
                  </a:cubicBezTo>
                  <a:cubicBezTo>
                    <a:pt x="2689" y="7942"/>
                    <a:pt x="2888" y="7818"/>
                    <a:pt x="3112" y="7818"/>
                  </a:cubicBezTo>
                  <a:cubicBezTo>
                    <a:pt x="4655" y="7320"/>
                    <a:pt x="5999" y="6474"/>
                    <a:pt x="7045" y="5329"/>
                  </a:cubicBezTo>
                  <a:cubicBezTo>
                    <a:pt x="7567" y="4706"/>
                    <a:pt x="8090" y="4084"/>
                    <a:pt x="8389" y="3362"/>
                  </a:cubicBezTo>
                  <a:cubicBezTo>
                    <a:pt x="8712" y="2740"/>
                    <a:pt x="9111" y="1819"/>
                    <a:pt x="8911" y="1097"/>
                  </a:cubicBezTo>
                  <a:cubicBezTo>
                    <a:pt x="8712" y="575"/>
                    <a:pt x="8190" y="151"/>
                    <a:pt x="7567" y="52"/>
                  </a:cubicBezTo>
                  <a:cubicBezTo>
                    <a:pt x="7348" y="17"/>
                    <a:pt x="7122" y="0"/>
                    <a:pt x="6893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6429775" y="3305225"/>
              <a:ext cx="204750" cy="658375"/>
            </a:xfrm>
            <a:custGeom>
              <a:rect b="b" l="l" r="r" t="t"/>
              <a:pathLst>
                <a:path extrusionOk="0" h="26335" w="8190">
                  <a:moveTo>
                    <a:pt x="100" y="0"/>
                  </a:moveTo>
                  <a:lnTo>
                    <a:pt x="1" y="199"/>
                  </a:lnTo>
                  <a:cubicBezTo>
                    <a:pt x="3436" y="3012"/>
                    <a:pt x="5701" y="8712"/>
                    <a:pt x="6647" y="13068"/>
                  </a:cubicBezTo>
                  <a:cubicBezTo>
                    <a:pt x="7568" y="17424"/>
                    <a:pt x="7792" y="21979"/>
                    <a:pt x="7891" y="26335"/>
                  </a:cubicBezTo>
                  <a:lnTo>
                    <a:pt x="8190" y="26335"/>
                  </a:lnTo>
                  <a:cubicBezTo>
                    <a:pt x="7991" y="21979"/>
                    <a:pt x="7891" y="17424"/>
                    <a:pt x="6945" y="13068"/>
                  </a:cubicBezTo>
                  <a:cubicBezTo>
                    <a:pt x="5925" y="8612"/>
                    <a:pt x="3635" y="2813"/>
                    <a:pt x="100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6699225" y="3432150"/>
              <a:ext cx="194800" cy="622300"/>
            </a:xfrm>
            <a:custGeom>
              <a:rect b="b" l="l" r="r" t="t"/>
              <a:pathLst>
                <a:path extrusionOk="0" h="24892" w="7792">
                  <a:moveTo>
                    <a:pt x="7592" y="1"/>
                  </a:moveTo>
                  <a:cubicBezTo>
                    <a:pt x="4157" y="4780"/>
                    <a:pt x="125" y="14114"/>
                    <a:pt x="0" y="24892"/>
                  </a:cubicBezTo>
                  <a:lnTo>
                    <a:pt x="324" y="24892"/>
                  </a:lnTo>
                  <a:cubicBezTo>
                    <a:pt x="324" y="14114"/>
                    <a:pt x="4356" y="4880"/>
                    <a:pt x="7791" y="225"/>
                  </a:cubicBezTo>
                  <a:lnTo>
                    <a:pt x="7592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6668100" y="3092400"/>
              <a:ext cx="135075" cy="939025"/>
            </a:xfrm>
            <a:custGeom>
              <a:rect b="b" l="l" r="r" t="t"/>
              <a:pathLst>
                <a:path extrusionOk="0" h="37561" w="5403">
                  <a:moveTo>
                    <a:pt x="5203" y="0"/>
                  </a:moveTo>
                  <a:cubicBezTo>
                    <a:pt x="1" y="11002"/>
                    <a:pt x="125" y="22203"/>
                    <a:pt x="225" y="35271"/>
                  </a:cubicBezTo>
                  <a:lnTo>
                    <a:pt x="225" y="37561"/>
                  </a:lnTo>
                  <a:lnTo>
                    <a:pt x="424" y="37561"/>
                  </a:lnTo>
                  <a:lnTo>
                    <a:pt x="424" y="35271"/>
                  </a:lnTo>
                  <a:cubicBezTo>
                    <a:pt x="324" y="22203"/>
                    <a:pt x="225" y="11002"/>
                    <a:pt x="5402" y="125"/>
                  </a:cubicBezTo>
                  <a:lnTo>
                    <a:pt x="5203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6349500" y="3626925"/>
              <a:ext cx="253925" cy="420075"/>
            </a:xfrm>
            <a:custGeom>
              <a:rect b="b" l="l" r="r" t="t"/>
              <a:pathLst>
                <a:path extrusionOk="0" h="16803" w="10157">
                  <a:moveTo>
                    <a:pt x="100" y="1"/>
                  </a:moveTo>
                  <a:lnTo>
                    <a:pt x="1" y="200"/>
                  </a:lnTo>
                  <a:cubicBezTo>
                    <a:pt x="6024" y="3311"/>
                    <a:pt x="9858" y="10057"/>
                    <a:pt x="9434" y="16802"/>
                  </a:cubicBezTo>
                  <a:lnTo>
                    <a:pt x="9634" y="16802"/>
                  </a:lnTo>
                  <a:cubicBezTo>
                    <a:pt x="10156" y="10057"/>
                    <a:pt x="6223" y="3112"/>
                    <a:pt x="100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6707325" y="3671125"/>
              <a:ext cx="230875" cy="420050"/>
            </a:xfrm>
            <a:custGeom>
              <a:rect b="b" l="l" r="r" t="t"/>
              <a:pathLst>
                <a:path extrusionOk="0" h="16802" w="9235">
                  <a:moveTo>
                    <a:pt x="9135" y="0"/>
                  </a:moveTo>
                  <a:cubicBezTo>
                    <a:pt x="3012" y="2887"/>
                    <a:pt x="423" y="10877"/>
                    <a:pt x="0" y="16801"/>
                  </a:cubicBezTo>
                  <a:lnTo>
                    <a:pt x="299" y="16801"/>
                  </a:lnTo>
                  <a:cubicBezTo>
                    <a:pt x="722" y="10877"/>
                    <a:pt x="3211" y="3111"/>
                    <a:pt x="9235" y="199"/>
                  </a:cubicBezTo>
                  <a:lnTo>
                    <a:pt x="9135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6471010" y="3911824"/>
              <a:ext cx="430625" cy="487875"/>
            </a:xfrm>
            <a:custGeom>
              <a:rect b="b" l="l" r="r" t="t"/>
              <a:pathLst>
                <a:path extrusionOk="0" h="19515" w="17225">
                  <a:moveTo>
                    <a:pt x="0" y="0"/>
                  </a:moveTo>
                  <a:lnTo>
                    <a:pt x="0" y="4879"/>
                  </a:lnTo>
                  <a:cubicBezTo>
                    <a:pt x="0" y="17648"/>
                    <a:pt x="4058" y="19515"/>
                    <a:pt x="4058" y="19515"/>
                  </a:cubicBezTo>
                  <a:lnTo>
                    <a:pt x="13068" y="19515"/>
                  </a:lnTo>
                  <a:cubicBezTo>
                    <a:pt x="13068" y="19515"/>
                    <a:pt x="17225" y="17648"/>
                    <a:pt x="17225" y="4879"/>
                  </a:cubicBezTo>
                  <a:lnTo>
                    <a:pt x="17225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56" name="Google Shape;125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675" y="825038"/>
            <a:ext cx="3819076" cy="1684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7" name="Google Shape;1257;p34"/>
          <p:cNvGrpSpPr/>
          <p:nvPr/>
        </p:nvGrpSpPr>
        <p:grpSpPr>
          <a:xfrm rot="-1104571">
            <a:off x="7921636" y="1123799"/>
            <a:ext cx="525458" cy="629039"/>
            <a:chOff x="3300325" y="249875"/>
            <a:chExt cx="433725" cy="480900"/>
          </a:xfrm>
        </p:grpSpPr>
        <p:sp>
          <p:nvSpPr>
            <p:cNvPr id="1258" name="Google Shape;1258;p34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35"/>
          <p:cNvSpPr txBox="1"/>
          <p:nvPr/>
        </p:nvSpPr>
        <p:spPr>
          <a:xfrm>
            <a:off x="3676425" y="1874450"/>
            <a:ext cx="4532100" cy="15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- это кросс-платформенное приложение,  предназначенное для социализации учеников и повышении качества обучения. Приложение дает ученикам возможность создавать инициативные учебные группы, которые повышают успеваемость и побороть прокрастинацию.</a:t>
            </a:r>
            <a:endParaRPr sz="13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1269" name="Google Shape;1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475" y="1403175"/>
            <a:ext cx="2740950" cy="1208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0" name="Google Shape;1270;p35"/>
          <p:cNvGrpSpPr/>
          <p:nvPr/>
        </p:nvGrpSpPr>
        <p:grpSpPr>
          <a:xfrm>
            <a:off x="1668889" y="2506654"/>
            <a:ext cx="1687743" cy="2019206"/>
            <a:chOff x="2388125" y="1049050"/>
            <a:chExt cx="1168150" cy="1353900"/>
          </a:xfrm>
        </p:grpSpPr>
        <p:sp>
          <p:nvSpPr>
            <p:cNvPr id="1271" name="Google Shape;1271;p35"/>
            <p:cNvSpPr/>
            <p:nvPr/>
          </p:nvSpPr>
          <p:spPr>
            <a:xfrm>
              <a:off x="2677025" y="1049050"/>
              <a:ext cx="234600" cy="905000"/>
            </a:xfrm>
            <a:custGeom>
              <a:rect b="b" l="l" r="r" t="t"/>
              <a:pathLst>
                <a:path extrusionOk="0" h="36200" w="9384">
                  <a:moveTo>
                    <a:pt x="6914" y="1"/>
                  </a:moveTo>
                  <a:cubicBezTo>
                    <a:pt x="6160" y="1"/>
                    <a:pt x="5329" y="967"/>
                    <a:pt x="4837" y="1569"/>
                  </a:cubicBezTo>
                  <a:cubicBezTo>
                    <a:pt x="3335" y="3451"/>
                    <a:pt x="2544" y="5865"/>
                    <a:pt x="1913" y="8158"/>
                  </a:cubicBezTo>
                  <a:cubicBezTo>
                    <a:pt x="1122" y="10872"/>
                    <a:pt x="621" y="13716"/>
                    <a:pt x="371" y="16510"/>
                  </a:cubicBezTo>
                  <a:cubicBezTo>
                    <a:pt x="41" y="19634"/>
                    <a:pt x="1" y="22808"/>
                    <a:pt x="41" y="25933"/>
                  </a:cubicBezTo>
                  <a:cubicBezTo>
                    <a:pt x="81" y="28526"/>
                    <a:pt x="161" y="31190"/>
                    <a:pt x="752" y="33744"/>
                  </a:cubicBezTo>
                  <a:lnTo>
                    <a:pt x="752" y="33944"/>
                  </a:lnTo>
                  <a:cubicBezTo>
                    <a:pt x="752" y="33944"/>
                    <a:pt x="792" y="33994"/>
                    <a:pt x="792" y="34034"/>
                  </a:cubicBezTo>
                  <a:cubicBezTo>
                    <a:pt x="962" y="34695"/>
                    <a:pt x="1162" y="35406"/>
                    <a:pt x="1413" y="36077"/>
                  </a:cubicBezTo>
                  <a:cubicBezTo>
                    <a:pt x="1444" y="36164"/>
                    <a:pt x="1504" y="36200"/>
                    <a:pt x="1567" y="36200"/>
                  </a:cubicBezTo>
                  <a:cubicBezTo>
                    <a:pt x="1687" y="36200"/>
                    <a:pt x="1819" y="36070"/>
                    <a:pt x="1793" y="35907"/>
                  </a:cubicBezTo>
                  <a:cubicBezTo>
                    <a:pt x="1583" y="35196"/>
                    <a:pt x="1413" y="34495"/>
                    <a:pt x="1292" y="33784"/>
                  </a:cubicBezTo>
                  <a:cubicBezTo>
                    <a:pt x="872" y="30860"/>
                    <a:pt x="1372" y="27936"/>
                    <a:pt x="3005" y="25432"/>
                  </a:cubicBezTo>
                  <a:cubicBezTo>
                    <a:pt x="3586" y="24521"/>
                    <a:pt x="4417" y="23730"/>
                    <a:pt x="4757" y="22638"/>
                  </a:cubicBezTo>
                  <a:cubicBezTo>
                    <a:pt x="5088" y="21517"/>
                    <a:pt x="4627" y="20555"/>
                    <a:pt x="4467" y="19424"/>
                  </a:cubicBezTo>
                  <a:cubicBezTo>
                    <a:pt x="3966" y="16299"/>
                    <a:pt x="7090" y="15128"/>
                    <a:pt x="8222" y="12664"/>
                  </a:cubicBezTo>
                  <a:cubicBezTo>
                    <a:pt x="9384" y="10211"/>
                    <a:pt x="7261" y="8959"/>
                    <a:pt x="6800" y="6706"/>
                  </a:cubicBezTo>
                  <a:cubicBezTo>
                    <a:pt x="6470" y="4743"/>
                    <a:pt x="8843" y="2610"/>
                    <a:pt x="7842" y="698"/>
                  </a:cubicBezTo>
                  <a:cubicBezTo>
                    <a:pt x="7573" y="194"/>
                    <a:pt x="7251" y="1"/>
                    <a:pt x="691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5"/>
            <p:cNvSpPr/>
            <p:nvPr/>
          </p:nvSpPr>
          <p:spPr>
            <a:xfrm>
              <a:off x="2688550" y="1092675"/>
              <a:ext cx="143425" cy="708350"/>
            </a:xfrm>
            <a:custGeom>
              <a:rect b="b" l="l" r="r" t="t"/>
              <a:pathLst>
                <a:path extrusionOk="0" h="28334" w="5737">
                  <a:moveTo>
                    <a:pt x="5012" y="9344"/>
                  </a:moveTo>
                  <a:cubicBezTo>
                    <a:pt x="4992" y="9344"/>
                    <a:pt x="4972" y="9354"/>
                    <a:pt x="4957" y="9377"/>
                  </a:cubicBezTo>
                  <a:cubicBezTo>
                    <a:pt x="4006" y="10469"/>
                    <a:pt x="3205" y="11801"/>
                    <a:pt x="2704" y="13172"/>
                  </a:cubicBezTo>
                  <a:lnTo>
                    <a:pt x="2754" y="13172"/>
                  </a:lnTo>
                  <a:cubicBezTo>
                    <a:pt x="3455" y="11881"/>
                    <a:pt x="4206" y="10669"/>
                    <a:pt x="5047" y="9467"/>
                  </a:cubicBezTo>
                  <a:cubicBezTo>
                    <a:pt x="5104" y="9403"/>
                    <a:pt x="5060" y="9344"/>
                    <a:pt x="5012" y="9344"/>
                  </a:cubicBezTo>
                  <a:close/>
                  <a:moveTo>
                    <a:pt x="5589" y="1"/>
                  </a:moveTo>
                  <a:cubicBezTo>
                    <a:pt x="5575" y="1"/>
                    <a:pt x="5560" y="11"/>
                    <a:pt x="5548" y="34"/>
                  </a:cubicBezTo>
                  <a:cubicBezTo>
                    <a:pt x="2163" y="5412"/>
                    <a:pt x="831" y="11550"/>
                    <a:pt x="331" y="17769"/>
                  </a:cubicBezTo>
                  <a:lnTo>
                    <a:pt x="291" y="17809"/>
                  </a:lnTo>
                  <a:cubicBezTo>
                    <a:pt x="291" y="17849"/>
                    <a:pt x="291" y="17849"/>
                    <a:pt x="331" y="17889"/>
                  </a:cubicBezTo>
                  <a:cubicBezTo>
                    <a:pt x="40" y="21354"/>
                    <a:pt x="0" y="24819"/>
                    <a:pt x="0" y="28243"/>
                  </a:cubicBezTo>
                  <a:cubicBezTo>
                    <a:pt x="0" y="28304"/>
                    <a:pt x="30" y="28334"/>
                    <a:pt x="60" y="28334"/>
                  </a:cubicBezTo>
                  <a:cubicBezTo>
                    <a:pt x="90" y="28334"/>
                    <a:pt x="120" y="28304"/>
                    <a:pt x="120" y="28243"/>
                  </a:cubicBezTo>
                  <a:cubicBezTo>
                    <a:pt x="200" y="26281"/>
                    <a:pt x="251" y="24318"/>
                    <a:pt x="331" y="22315"/>
                  </a:cubicBezTo>
                  <a:cubicBezTo>
                    <a:pt x="911" y="20643"/>
                    <a:pt x="1703" y="19141"/>
                    <a:pt x="2754" y="17679"/>
                  </a:cubicBezTo>
                  <a:cubicBezTo>
                    <a:pt x="2811" y="17622"/>
                    <a:pt x="2762" y="17565"/>
                    <a:pt x="2701" y="17565"/>
                  </a:cubicBezTo>
                  <a:cubicBezTo>
                    <a:pt x="2675" y="17565"/>
                    <a:pt x="2647" y="17575"/>
                    <a:pt x="2624" y="17599"/>
                  </a:cubicBezTo>
                  <a:cubicBezTo>
                    <a:pt x="1622" y="18930"/>
                    <a:pt x="791" y="20483"/>
                    <a:pt x="331" y="22105"/>
                  </a:cubicBezTo>
                  <a:cubicBezTo>
                    <a:pt x="411" y="20563"/>
                    <a:pt x="501" y="18981"/>
                    <a:pt x="621" y="17428"/>
                  </a:cubicBezTo>
                  <a:cubicBezTo>
                    <a:pt x="1873" y="14675"/>
                    <a:pt x="3585" y="12221"/>
                    <a:pt x="5668" y="10088"/>
                  </a:cubicBezTo>
                  <a:cubicBezTo>
                    <a:pt x="5737" y="10027"/>
                    <a:pt x="5678" y="9937"/>
                    <a:pt x="5611" y="9937"/>
                  </a:cubicBezTo>
                  <a:cubicBezTo>
                    <a:pt x="5589" y="9937"/>
                    <a:pt x="5567" y="9946"/>
                    <a:pt x="5548" y="9968"/>
                  </a:cubicBezTo>
                  <a:cubicBezTo>
                    <a:pt x="4507" y="10919"/>
                    <a:pt x="3585" y="12011"/>
                    <a:pt x="2754" y="13172"/>
                  </a:cubicBezTo>
                  <a:cubicBezTo>
                    <a:pt x="1953" y="14344"/>
                    <a:pt x="1252" y="15556"/>
                    <a:pt x="661" y="16888"/>
                  </a:cubicBezTo>
                  <a:cubicBezTo>
                    <a:pt x="911" y="14424"/>
                    <a:pt x="1292" y="12011"/>
                    <a:pt x="1873" y="9627"/>
                  </a:cubicBezTo>
                  <a:cubicBezTo>
                    <a:pt x="2624" y="7464"/>
                    <a:pt x="3755" y="5502"/>
                    <a:pt x="5167" y="3709"/>
                  </a:cubicBezTo>
                  <a:cubicBezTo>
                    <a:pt x="5232" y="3645"/>
                    <a:pt x="5184" y="3586"/>
                    <a:pt x="5123" y="3586"/>
                  </a:cubicBezTo>
                  <a:cubicBezTo>
                    <a:pt x="5098" y="3586"/>
                    <a:pt x="5070" y="3596"/>
                    <a:pt x="5047" y="3619"/>
                  </a:cubicBezTo>
                  <a:cubicBezTo>
                    <a:pt x="3796" y="5041"/>
                    <a:pt x="2834" y="6663"/>
                    <a:pt x="2163" y="8416"/>
                  </a:cubicBezTo>
                  <a:cubicBezTo>
                    <a:pt x="2954" y="5542"/>
                    <a:pt x="4046" y="2748"/>
                    <a:pt x="5628" y="114"/>
                  </a:cubicBezTo>
                  <a:cubicBezTo>
                    <a:pt x="5656" y="58"/>
                    <a:pt x="5625" y="1"/>
                    <a:pt x="5589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5"/>
            <p:cNvSpPr/>
            <p:nvPr/>
          </p:nvSpPr>
          <p:spPr>
            <a:xfrm>
              <a:off x="2388125" y="1257375"/>
              <a:ext cx="331725" cy="679800"/>
            </a:xfrm>
            <a:custGeom>
              <a:rect b="b" l="l" r="r" t="t"/>
              <a:pathLst>
                <a:path extrusionOk="0" h="27192" w="13269">
                  <a:moveTo>
                    <a:pt x="2060" y="1"/>
                  </a:moveTo>
                  <a:cubicBezTo>
                    <a:pt x="1774" y="1"/>
                    <a:pt x="1497" y="118"/>
                    <a:pt x="1252" y="416"/>
                  </a:cubicBezTo>
                  <a:cubicBezTo>
                    <a:pt x="331" y="1628"/>
                    <a:pt x="0" y="4211"/>
                    <a:pt x="121" y="5673"/>
                  </a:cubicBezTo>
                  <a:cubicBezTo>
                    <a:pt x="331" y="7386"/>
                    <a:pt x="1252" y="8387"/>
                    <a:pt x="2584" y="9388"/>
                  </a:cubicBezTo>
                  <a:cubicBezTo>
                    <a:pt x="3796" y="10300"/>
                    <a:pt x="4086" y="11301"/>
                    <a:pt x="3956" y="12803"/>
                  </a:cubicBezTo>
                  <a:cubicBezTo>
                    <a:pt x="3876" y="13644"/>
                    <a:pt x="3756" y="14475"/>
                    <a:pt x="4046" y="15307"/>
                  </a:cubicBezTo>
                  <a:cubicBezTo>
                    <a:pt x="4757" y="17149"/>
                    <a:pt x="6840" y="17980"/>
                    <a:pt x="8262" y="19152"/>
                  </a:cubicBezTo>
                  <a:cubicBezTo>
                    <a:pt x="10515" y="21025"/>
                    <a:pt x="11767" y="23528"/>
                    <a:pt x="12428" y="26322"/>
                  </a:cubicBezTo>
                  <a:cubicBezTo>
                    <a:pt x="12468" y="26492"/>
                    <a:pt x="12598" y="26532"/>
                    <a:pt x="12718" y="26532"/>
                  </a:cubicBezTo>
                  <a:cubicBezTo>
                    <a:pt x="12768" y="26702"/>
                    <a:pt x="12768" y="26823"/>
                    <a:pt x="12808" y="26993"/>
                  </a:cubicBezTo>
                  <a:cubicBezTo>
                    <a:pt x="12827" y="27128"/>
                    <a:pt x="12928" y="27192"/>
                    <a:pt x="13031" y="27192"/>
                  </a:cubicBezTo>
                  <a:cubicBezTo>
                    <a:pt x="13149" y="27192"/>
                    <a:pt x="13269" y="27108"/>
                    <a:pt x="13269" y="26953"/>
                  </a:cubicBezTo>
                  <a:cubicBezTo>
                    <a:pt x="13019" y="24570"/>
                    <a:pt x="12308" y="22236"/>
                    <a:pt x="11677" y="19943"/>
                  </a:cubicBezTo>
                  <a:cubicBezTo>
                    <a:pt x="11056" y="17520"/>
                    <a:pt x="10385" y="15096"/>
                    <a:pt x="9594" y="12723"/>
                  </a:cubicBezTo>
                  <a:cubicBezTo>
                    <a:pt x="8843" y="10470"/>
                    <a:pt x="7962" y="8217"/>
                    <a:pt x="6920" y="6044"/>
                  </a:cubicBezTo>
                  <a:cubicBezTo>
                    <a:pt x="6089" y="4331"/>
                    <a:pt x="5168" y="2419"/>
                    <a:pt x="3836" y="1037"/>
                  </a:cubicBezTo>
                  <a:cubicBezTo>
                    <a:pt x="3373" y="581"/>
                    <a:pt x="2695" y="1"/>
                    <a:pt x="206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5"/>
            <p:cNvSpPr/>
            <p:nvPr/>
          </p:nvSpPr>
          <p:spPr>
            <a:xfrm>
              <a:off x="2454900" y="1298650"/>
              <a:ext cx="236675" cy="544025"/>
            </a:xfrm>
            <a:custGeom>
              <a:rect b="b" l="l" r="r" t="t"/>
              <a:pathLst>
                <a:path extrusionOk="0" h="21761" w="9467">
                  <a:moveTo>
                    <a:pt x="246" y="1"/>
                  </a:moveTo>
                  <a:cubicBezTo>
                    <a:pt x="209" y="1"/>
                    <a:pt x="174" y="38"/>
                    <a:pt x="203" y="97"/>
                  </a:cubicBezTo>
                  <a:cubicBezTo>
                    <a:pt x="2286" y="2931"/>
                    <a:pt x="3839" y="6025"/>
                    <a:pt x="5170" y="9239"/>
                  </a:cubicBezTo>
                  <a:cubicBezTo>
                    <a:pt x="3788" y="7277"/>
                    <a:pt x="2126" y="5524"/>
                    <a:pt x="123" y="4182"/>
                  </a:cubicBezTo>
                  <a:cubicBezTo>
                    <a:pt x="108" y="4175"/>
                    <a:pt x="93" y="4172"/>
                    <a:pt x="81" y="4172"/>
                  </a:cubicBezTo>
                  <a:cubicBezTo>
                    <a:pt x="22" y="4172"/>
                    <a:pt x="0" y="4239"/>
                    <a:pt x="33" y="4273"/>
                  </a:cubicBezTo>
                  <a:cubicBezTo>
                    <a:pt x="2206" y="5985"/>
                    <a:pt x="4089" y="7938"/>
                    <a:pt x="5591" y="10321"/>
                  </a:cubicBezTo>
                  <a:cubicBezTo>
                    <a:pt x="6462" y="12574"/>
                    <a:pt x="7253" y="14867"/>
                    <a:pt x="7964" y="17201"/>
                  </a:cubicBezTo>
                  <a:cubicBezTo>
                    <a:pt x="7544" y="16500"/>
                    <a:pt x="7043" y="15789"/>
                    <a:pt x="6542" y="15158"/>
                  </a:cubicBezTo>
                  <a:cubicBezTo>
                    <a:pt x="6042" y="13746"/>
                    <a:pt x="5040" y="12534"/>
                    <a:pt x="3999" y="11533"/>
                  </a:cubicBezTo>
                  <a:cubicBezTo>
                    <a:pt x="3999" y="11519"/>
                    <a:pt x="3994" y="11515"/>
                    <a:pt x="3988" y="11515"/>
                  </a:cubicBezTo>
                  <a:cubicBezTo>
                    <a:pt x="3976" y="11515"/>
                    <a:pt x="3959" y="11533"/>
                    <a:pt x="3959" y="11533"/>
                  </a:cubicBezTo>
                  <a:cubicBezTo>
                    <a:pt x="4840" y="12534"/>
                    <a:pt x="5461" y="13616"/>
                    <a:pt x="6132" y="14697"/>
                  </a:cubicBezTo>
                  <a:cubicBezTo>
                    <a:pt x="5170" y="13616"/>
                    <a:pt x="4039" y="12654"/>
                    <a:pt x="2747" y="11903"/>
                  </a:cubicBezTo>
                  <a:cubicBezTo>
                    <a:pt x="2739" y="11896"/>
                    <a:pt x="2732" y="11892"/>
                    <a:pt x="2725" y="11892"/>
                  </a:cubicBezTo>
                  <a:cubicBezTo>
                    <a:pt x="2695" y="11892"/>
                    <a:pt x="2674" y="11953"/>
                    <a:pt x="2707" y="11993"/>
                  </a:cubicBezTo>
                  <a:cubicBezTo>
                    <a:pt x="5090" y="13575"/>
                    <a:pt x="6963" y="15658"/>
                    <a:pt x="8255" y="18202"/>
                  </a:cubicBezTo>
                  <a:cubicBezTo>
                    <a:pt x="8255" y="18252"/>
                    <a:pt x="8295" y="18252"/>
                    <a:pt x="8295" y="18292"/>
                  </a:cubicBezTo>
                  <a:cubicBezTo>
                    <a:pt x="8675" y="19414"/>
                    <a:pt x="9006" y="20585"/>
                    <a:pt x="9386" y="21707"/>
                  </a:cubicBezTo>
                  <a:cubicBezTo>
                    <a:pt x="9386" y="21746"/>
                    <a:pt x="9401" y="21760"/>
                    <a:pt x="9418" y="21760"/>
                  </a:cubicBezTo>
                  <a:cubicBezTo>
                    <a:pt x="9441" y="21760"/>
                    <a:pt x="9466" y="21735"/>
                    <a:pt x="9466" y="21707"/>
                  </a:cubicBezTo>
                  <a:cubicBezTo>
                    <a:pt x="7504" y="14116"/>
                    <a:pt x="5130" y="6315"/>
                    <a:pt x="284" y="17"/>
                  </a:cubicBezTo>
                  <a:cubicBezTo>
                    <a:pt x="273" y="6"/>
                    <a:pt x="259" y="1"/>
                    <a:pt x="246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5"/>
            <p:cNvSpPr/>
            <p:nvPr/>
          </p:nvSpPr>
          <p:spPr>
            <a:xfrm>
              <a:off x="2434950" y="1065750"/>
              <a:ext cx="268150" cy="873425"/>
            </a:xfrm>
            <a:custGeom>
              <a:rect b="b" l="l" r="r" t="t"/>
              <a:pathLst>
                <a:path extrusionOk="0" h="34937" w="10726">
                  <a:moveTo>
                    <a:pt x="3380" y="1"/>
                  </a:moveTo>
                  <a:cubicBezTo>
                    <a:pt x="2908" y="1"/>
                    <a:pt x="2428" y="157"/>
                    <a:pt x="1963" y="530"/>
                  </a:cubicBezTo>
                  <a:cubicBezTo>
                    <a:pt x="541" y="1692"/>
                    <a:pt x="0" y="4235"/>
                    <a:pt x="210" y="5908"/>
                  </a:cubicBezTo>
                  <a:cubicBezTo>
                    <a:pt x="330" y="6659"/>
                    <a:pt x="581" y="7410"/>
                    <a:pt x="1212" y="7911"/>
                  </a:cubicBezTo>
                  <a:cubicBezTo>
                    <a:pt x="2383" y="8832"/>
                    <a:pt x="4296" y="8331"/>
                    <a:pt x="4717" y="10124"/>
                  </a:cubicBezTo>
                  <a:cubicBezTo>
                    <a:pt x="5297" y="12627"/>
                    <a:pt x="2674" y="14710"/>
                    <a:pt x="2463" y="17133"/>
                  </a:cubicBezTo>
                  <a:cubicBezTo>
                    <a:pt x="2213" y="19467"/>
                    <a:pt x="3425" y="21259"/>
                    <a:pt x="5337" y="22471"/>
                  </a:cubicBezTo>
                  <a:cubicBezTo>
                    <a:pt x="6800" y="23352"/>
                    <a:pt x="8141" y="24013"/>
                    <a:pt x="8842" y="25685"/>
                  </a:cubicBezTo>
                  <a:cubicBezTo>
                    <a:pt x="9553" y="27228"/>
                    <a:pt x="9473" y="29020"/>
                    <a:pt x="9393" y="30732"/>
                  </a:cubicBezTo>
                  <a:cubicBezTo>
                    <a:pt x="9263" y="32074"/>
                    <a:pt x="9183" y="33366"/>
                    <a:pt x="9053" y="34698"/>
                  </a:cubicBezTo>
                  <a:cubicBezTo>
                    <a:pt x="9031" y="34853"/>
                    <a:pt x="9153" y="34937"/>
                    <a:pt x="9277" y="34937"/>
                  </a:cubicBezTo>
                  <a:cubicBezTo>
                    <a:pt x="9385" y="34937"/>
                    <a:pt x="9495" y="34873"/>
                    <a:pt x="9513" y="34738"/>
                  </a:cubicBezTo>
                  <a:cubicBezTo>
                    <a:pt x="10224" y="28860"/>
                    <a:pt x="10725" y="22891"/>
                    <a:pt x="10344" y="16923"/>
                  </a:cubicBezTo>
                  <a:cubicBezTo>
                    <a:pt x="10014" y="11996"/>
                    <a:pt x="9343" y="6118"/>
                    <a:pt x="6389" y="1942"/>
                  </a:cubicBezTo>
                  <a:cubicBezTo>
                    <a:pt x="5675" y="964"/>
                    <a:pt x="4553" y="1"/>
                    <a:pt x="3380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5"/>
            <p:cNvSpPr/>
            <p:nvPr/>
          </p:nvSpPr>
          <p:spPr>
            <a:xfrm>
              <a:off x="2526825" y="1130800"/>
              <a:ext cx="170000" cy="570600"/>
            </a:xfrm>
            <a:custGeom>
              <a:rect b="b" l="l" r="r" t="t"/>
              <a:pathLst>
                <a:path extrusionOk="0" h="22824" w="6800">
                  <a:moveTo>
                    <a:pt x="1096" y="0"/>
                  </a:moveTo>
                  <a:cubicBezTo>
                    <a:pt x="1057" y="0"/>
                    <a:pt x="1017" y="59"/>
                    <a:pt x="1082" y="91"/>
                  </a:cubicBezTo>
                  <a:cubicBezTo>
                    <a:pt x="3375" y="2184"/>
                    <a:pt x="4416" y="5689"/>
                    <a:pt x="5127" y="8854"/>
                  </a:cubicBezTo>
                  <a:cubicBezTo>
                    <a:pt x="4126" y="6350"/>
                    <a:pt x="2464" y="4057"/>
                    <a:pt x="40" y="2975"/>
                  </a:cubicBezTo>
                  <a:cubicBezTo>
                    <a:pt x="27" y="2962"/>
                    <a:pt x="18" y="2958"/>
                    <a:pt x="12" y="2958"/>
                  </a:cubicBezTo>
                  <a:cubicBezTo>
                    <a:pt x="0" y="2958"/>
                    <a:pt x="0" y="2975"/>
                    <a:pt x="0" y="2975"/>
                  </a:cubicBezTo>
                  <a:cubicBezTo>
                    <a:pt x="2834" y="4598"/>
                    <a:pt x="4046" y="7271"/>
                    <a:pt x="5378" y="10025"/>
                  </a:cubicBezTo>
                  <a:cubicBezTo>
                    <a:pt x="5468" y="10316"/>
                    <a:pt x="5508" y="10566"/>
                    <a:pt x="5548" y="10856"/>
                  </a:cubicBezTo>
                  <a:cubicBezTo>
                    <a:pt x="6219" y="13901"/>
                    <a:pt x="6469" y="16995"/>
                    <a:pt x="6589" y="20079"/>
                  </a:cubicBezTo>
                  <a:cubicBezTo>
                    <a:pt x="6259" y="19118"/>
                    <a:pt x="5718" y="18207"/>
                    <a:pt x="5047" y="17405"/>
                  </a:cubicBezTo>
                  <a:cubicBezTo>
                    <a:pt x="4627" y="15573"/>
                    <a:pt x="3505" y="13861"/>
                    <a:pt x="2373" y="12398"/>
                  </a:cubicBezTo>
                  <a:cubicBezTo>
                    <a:pt x="2373" y="12387"/>
                    <a:pt x="2370" y="12382"/>
                    <a:pt x="2366" y="12382"/>
                  </a:cubicBezTo>
                  <a:cubicBezTo>
                    <a:pt x="2354" y="12382"/>
                    <a:pt x="2333" y="12413"/>
                    <a:pt x="2333" y="12449"/>
                  </a:cubicBezTo>
                  <a:cubicBezTo>
                    <a:pt x="3375" y="13951"/>
                    <a:pt x="4046" y="15533"/>
                    <a:pt x="4837" y="17155"/>
                  </a:cubicBezTo>
                  <a:cubicBezTo>
                    <a:pt x="4086" y="16284"/>
                    <a:pt x="3165" y="15533"/>
                    <a:pt x="2213" y="14992"/>
                  </a:cubicBezTo>
                  <a:cubicBezTo>
                    <a:pt x="2187" y="14974"/>
                    <a:pt x="2163" y="14966"/>
                    <a:pt x="2142" y="14966"/>
                  </a:cubicBezTo>
                  <a:cubicBezTo>
                    <a:pt x="2057" y="14966"/>
                    <a:pt x="2019" y="15088"/>
                    <a:pt x="2083" y="15152"/>
                  </a:cubicBezTo>
                  <a:cubicBezTo>
                    <a:pt x="4256" y="16574"/>
                    <a:pt x="5588" y="18327"/>
                    <a:pt x="6589" y="20660"/>
                  </a:cubicBezTo>
                  <a:cubicBezTo>
                    <a:pt x="6629" y="21371"/>
                    <a:pt x="6629" y="22082"/>
                    <a:pt x="6669" y="22793"/>
                  </a:cubicBezTo>
                  <a:cubicBezTo>
                    <a:pt x="6669" y="22813"/>
                    <a:pt x="6692" y="22823"/>
                    <a:pt x="6715" y="22823"/>
                  </a:cubicBezTo>
                  <a:cubicBezTo>
                    <a:pt x="6737" y="22823"/>
                    <a:pt x="6760" y="22813"/>
                    <a:pt x="6760" y="22793"/>
                  </a:cubicBezTo>
                  <a:cubicBezTo>
                    <a:pt x="6760" y="22122"/>
                    <a:pt x="6800" y="21501"/>
                    <a:pt x="6800" y="20830"/>
                  </a:cubicBezTo>
                  <a:lnTo>
                    <a:pt x="6800" y="20790"/>
                  </a:lnTo>
                  <a:lnTo>
                    <a:pt x="6800" y="20710"/>
                  </a:lnTo>
                  <a:cubicBezTo>
                    <a:pt x="6800" y="17205"/>
                    <a:pt x="6469" y="13650"/>
                    <a:pt x="5758" y="10235"/>
                  </a:cubicBezTo>
                  <a:cubicBezTo>
                    <a:pt x="5047" y="6771"/>
                    <a:pt x="3966" y="2385"/>
                    <a:pt x="1122" y="11"/>
                  </a:cubicBezTo>
                  <a:cubicBezTo>
                    <a:pt x="1114" y="4"/>
                    <a:pt x="1105" y="0"/>
                    <a:pt x="1096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5"/>
            <p:cNvSpPr/>
            <p:nvPr/>
          </p:nvSpPr>
          <p:spPr>
            <a:xfrm>
              <a:off x="2701050" y="1270225"/>
              <a:ext cx="238875" cy="710000"/>
            </a:xfrm>
            <a:custGeom>
              <a:rect b="b" l="l" r="r" t="t"/>
              <a:pathLst>
                <a:path extrusionOk="0" h="28400" w="9555">
                  <a:moveTo>
                    <a:pt x="8118" y="1"/>
                  </a:moveTo>
                  <a:cubicBezTo>
                    <a:pt x="7271" y="1"/>
                    <a:pt x="6339" y="1155"/>
                    <a:pt x="6009" y="1694"/>
                  </a:cubicBezTo>
                  <a:cubicBezTo>
                    <a:pt x="752" y="9625"/>
                    <a:pt x="1" y="22303"/>
                    <a:pt x="371" y="27190"/>
                  </a:cubicBezTo>
                  <a:lnTo>
                    <a:pt x="371" y="28151"/>
                  </a:lnTo>
                  <a:cubicBezTo>
                    <a:pt x="371" y="28316"/>
                    <a:pt x="497" y="28399"/>
                    <a:pt x="627" y="28399"/>
                  </a:cubicBezTo>
                  <a:cubicBezTo>
                    <a:pt x="757" y="28399"/>
                    <a:pt x="892" y="28316"/>
                    <a:pt x="912" y="28151"/>
                  </a:cubicBezTo>
                  <a:cubicBezTo>
                    <a:pt x="1042" y="25648"/>
                    <a:pt x="1122" y="23054"/>
                    <a:pt x="1954" y="20681"/>
                  </a:cubicBezTo>
                  <a:cubicBezTo>
                    <a:pt x="2835" y="18177"/>
                    <a:pt x="4547" y="16835"/>
                    <a:pt x="6260" y="14963"/>
                  </a:cubicBezTo>
                  <a:cubicBezTo>
                    <a:pt x="7461" y="13671"/>
                    <a:pt x="8763" y="11999"/>
                    <a:pt x="9134" y="10246"/>
                  </a:cubicBezTo>
                  <a:cubicBezTo>
                    <a:pt x="9554" y="8284"/>
                    <a:pt x="8172" y="6661"/>
                    <a:pt x="8132" y="4739"/>
                  </a:cubicBezTo>
                  <a:cubicBezTo>
                    <a:pt x="8092" y="3567"/>
                    <a:pt x="8673" y="2736"/>
                    <a:pt x="8923" y="1694"/>
                  </a:cubicBezTo>
                  <a:cubicBezTo>
                    <a:pt x="9014" y="1234"/>
                    <a:pt x="9134" y="613"/>
                    <a:pt x="8713" y="232"/>
                  </a:cubicBezTo>
                  <a:cubicBezTo>
                    <a:pt x="8527" y="69"/>
                    <a:pt x="8325" y="1"/>
                    <a:pt x="8118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5"/>
            <p:cNvSpPr/>
            <p:nvPr/>
          </p:nvSpPr>
          <p:spPr>
            <a:xfrm>
              <a:off x="2706075" y="1339775"/>
              <a:ext cx="174775" cy="504550"/>
            </a:xfrm>
            <a:custGeom>
              <a:rect b="b" l="l" r="r" t="t"/>
              <a:pathLst>
                <a:path extrusionOk="0" h="20182" w="6991">
                  <a:moveTo>
                    <a:pt x="6190" y="1"/>
                  </a:moveTo>
                  <a:cubicBezTo>
                    <a:pt x="6169" y="1"/>
                    <a:pt x="6150" y="11"/>
                    <a:pt x="6139" y="34"/>
                  </a:cubicBezTo>
                  <a:cubicBezTo>
                    <a:pt x="3425" y="4500"/>
                    <a:pt x="1803" y="9547"/>
                    <a:pt x="801" y="14684"/>
                  </a:cubicBezTo>
                  <a:cubicBezTo>
                    <a:pt x="801" y="14724"/>
                    <a:pt x="801" y="14764"/>
                    <a:pt x="751" y="14855"/>
                  </a:cubicBezTo>
                  <a:lnTo>
                    <a:pt x="751" y="14895"/>
                  </a:lnTo>
                  <a:cubicBezTo>
                    <a:pt x="461" y="16647"/>
                    <a:pt x="170" y="18400"/>
                    <a:pt x="0" y="20152"/>
                  </a:cubicBezTo>
                  <a:cubicBezTo>
                    <a:pt x="0" y="20172"/>
                    <a:pt x="23" y="20182"/>
                    <a:pt x="45" y="20182"/>
                  </a:cubicBezTo>
                  <a:cubicBezTo>
                    <a:pt x="68" y="20182"/>
                    <a:pt x="90" y="20172"/>
                    <a:pt x="90" y="20152"/>
                  </a:cubicBezTo>
                  <a:cubicBezTo>
                    <a:pt x="301" y="18309"/>
                    <a:pt x="631" y="16517"/>
                    <a:pt x="1002" y="14724"/>
                  </a:cubicBezTo>
                  <a:cubicBezTo>
                    <a:pt x="2053" y="12181"/>
                    <a:pt x="3926" y="10428"/>
                    <a:pt x="5808" y="8506"/>
                  </a:cubicBezTo>
                  <a:cubicBezTo>
                    <a:pt x="5869" y="8445"/>
                    <a:pt x="5809" y="8355"/>
                    <a:pt x="5741" y="8355"/>
                  </a:cubicBezTo>
                  <a:cubicBezTo>
                    <a:pt x="5719" y="8355"/>
                    <a:pt x="5697" y="8364"/>
                    <a:pt x="5678" y="8386"/>
                  </a:cubicBezTo>
                  <a:cubicBezTo>
                    <a:pt x="5217" y="8796"/>
                    <a:pt x="4717" y="9217"/>
                    <a:pt x="4216" y="9677"/>
                  </a:cubicBezTo>
                  <a:cubicBezTo>
                    <a:pt x="4967" y="8506"/>
                    <a:pt x="5888" y="7424"/>
                    <a:pt x="6930" y="6463"/>
                  </a:cubicBezTo>
                  <a:cubicBezTo>
                    <a:pt x="6991" y="6402"/>
                    <a:pt x="6936" y="6312"/>
                    <a:pt x="6871" y="6312"/>
                  </a:cubicBezTo>
                  <a:cubicBezTo>
                    <a:pt x="6850" y="6312"/>
                    <a:pt x="6829" y="6321"/>
                    <a:pt x="6810" y="6343"/>
                  </a:cubicBezTo>
                  <a:cubicBezTo>
                    <a:pt x="5598" y="7424"/>
                    <a:pt x="4597" y="8676"/>
                    <a:pt x="3846" y="10098"/>
                  </a:cubicBezTo>
                  <a:cubicBezTo>
                    <a:pt x="2804" y="11139"/>
                    <a:pt x="1843" y="12351"/>
                    <a:pt x="1212" y="13643"/>
                  </a:cubicBezTo>
                  <a:cubicBezTo>
                    <a:pt x="1753" y="11390"/>
                    <a:pt x="2424" y="9137"/>
                    <a:pt x="3215" y="6964"/>
                  </a:cubicBezTo>
                  <a:cubicBezTo>
                    <a:pt x="3886" y="5792"/>
                    <a:pt x="4637" y="4710"/>
                    <a:pt x="5638" y="3789"/>
                  </a:cubicBezTo>
                  <a:cubicBezTo>
                    <a:pt x="5671" y="3724"/>
                    <a:pt x="5623" y="3658"/>
                    <a:pt x="5556" y="3658"/>
                  </a:cubicBezTo>
                  <a:cubicBezTo>
                    <a:pt x="5541" y="3658"/>
                    <a:pt x="5524" y="3662"/>
                    <a:pt x="5508" y="3669"/>
                  </a:cubicBezTo>
                  <a:cubicBezTo>
                    <a:pt x="4757" y="4340"/>
                    <a:pt x="4096" y="5131"/>
                    <a:pt x="3595" y="6002"/>
                  </a:cubicBezTo>
                  <a:cubicBezTo>
                    <a:pt x="4346" y="3999"/>
                    <a:pt x="5258" y="2037"/>
                    <a:pt x="6259" y="124"/>
                  </a:cubicBezTo>
                  <a:cubicBezTo>
                    <a:pt x="6295" y="60"/>
                    <a:pt x="6239" y="1"/>
                    <a:pt x="619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5"/>
            <p:cNvSpPr/>
            <p:nvPr/>
          </p:nvSpPr>
          <p:spPr>
            <a:xfrm>
              <a:off x="2505775" y="1786225"/>
              <a:ext cx="358050" cy="359775"/>
            </a:xfrm>
            <a:custGeom>
              <a:rect b="b" l="l" r="r" t="t"/>
              <a:pathLst>
                <a:path extrusionOk="0" h="14391" w="14322">
                  <a:moveTo>
                    <a:pt x="1" y="1"/>
                  </a:moveTo>
                  <a:lnTo>
                    <a:pt x="1633" y="14391"/>
                  </a:lnTo>
                  <a:lnTo>
                    <a:pt x="13149" y="14391"/>
                  </a:lnTo>
                  <a:lnTo>
                    <a:pt x="14321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5"/>
            <p:cNvSpPr/>
            <p:nvPr/>
          </p:nvSpPr>
          <p:spPr>
            <a:xfrm>
              <a:off x="2954425" y="1246725"/>
              <a:ext cx="326475" cy="461175"/>
            </a:xfrm>
            <a:custGeom>
              <a:rect b="b" l="l" r="r" t="t"/>
              <a:pathLst>
                <a:path extrusionOk="0" h="18447" w="13059">
                  <a:moveTo>
                    <a:pt x="6509" y="1"/>
                  </a:moveTo>
                  <a:cubicBezTo>
                    <a:pt x="5388" y="1"/>
                    <a:pt x="2213" y="551"/>
                    <a:pt x="2383" y="4637"/>
                  </a:cubicBezTo>
                  <a:cubicBezTo>
                    <a:pt x="2544" y="8813"/>
                    <a:pt x="0" y="9354"/>
                    <a:pt x="250" y="13229"/>
                  </a:cubicBezTo>
                  <a:cubicBezTo>
                    <a:pt x="461" y="16984"/>
                    <a:pt x="3835" y="18446"/>
                    <a:pt x="6509" y="18446"/>
                  </a:cubicBezTo>
                  <a:lnTo>
                    <a:pt x="6549" y="18446"/>
                  </a:lnTo>
                  <a:cubicBezTo>
                    <a:pt x="9183" y="18446"/>
                    <a:pt x="12598" y="16984"/>
                    <a:pt x="12808" y="13229"/>
                  </a:cubicBezTo>
                  <a:cubicBezTo>
                    <a:pt x="13058" y="9354"/>
                    <a:pt x="10475" y="8813"/>
                    <a:pt x="10645" y="4637"/>
                  </a:cubicBezTo>
                  <a:cubicBezTo>
                    <a:pt x="10805" y="551"/>
                    <a:pt x="7641" y="1"/>
                    <a:pt x="654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5"/>
            <p:cNvSpPr/>
            <p:nvPr/>
          </p:nvSpPr>
          <p:spPr>
            <a:xfrm>
              <a:off x="3306575" y="2214775"/>
              <a:ext cx="162675" cy="180500"/>
            </a:xfrm>
            <a:custGeom>
              <a:rect b="b" l="l" r="r" t="t"/>
              <a:pathLst>
                <a:path extrusionOk="0" h="7220" w="6507">
                  <a:moveTo>
                    <a:pt x="468" y="1"/>
                  </a:moveTo>
                  <a:cubicBezTo>
                    <a:pt x="222" y="1"/>
                    <a:pt x="1" y="271"/>
                    <a:pt x="224" y="463"/>
                  </a:cubicBezTo>
                  <a:cubicBezTo>
                    <a:pt x="2267" y="2466"/>
                    <a:pt x="4019" y="4930"/>
                    <a:pt x="5822" y="7093"/>
                  </a:cubicBezTo>
                  <a:cubicBezTo>
                    <a:pt x="5888" y="7183"/>
                    <a:pt x="5972" y="7219"/>
                    <a:pt x="6055" y="7219"/>
                  </a:cubicBezTo>
                  <a:cubicBezTo>
                    <a:pt x="6285" y="7219"/>
                    <a:pt x="6507" y="6936"/>
                    <a:pt x="6323" y="6722"/>
                  </a:cubicBezTo>
                  <a:cubicBezTo>
                    <a:pt x="4480" y="4549"/>
                    <a:pt x="2728" y="2086"/>
                    <a:pt x="685" y="83"/>
                  </a:cubicBezTo>
                  <a:cubicBezTo>
                    <a:pt x="618" y="25"/>
                    <a:pt x="542" y="1"/>
                    <a:pt x="468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5"/>
            <p:cNvSpPr/>
            <p:nvPr/>
          </p:nvSpPr>
          <p:spPr>
            <a:xfrm>
              <a:off x="3261100" y="2226075"/>
              <a:ext cx="192050" cy="176875"/>
            </a:xfrm>
            <a:custGeom>
              <a:rect b="b" l="l" r="r" t="t"/>
              <a:pathLst>
                <a:path extrusionOk="0" h="7075" w="7682">
                  <a:moveTo>
                    <a:pt x="1949" y="1"/>
                  </a:moveTo>
                  <a:cubicBezTo>
                    <a:pt x="1374" y="1"/>
                    <a:pt x="0" y="973"/>
                    <a:pt x="0" y="973"/>
                  </a:cubicBezTo>
                  <a:lnTo>
                    <a:pt x="1132" y="4518"/>
                  </a:lnTo>
                  <a:cubicBezTo>
                    <a:pt x="1132" y="4518"/>
                    <a:pt x="5298" y="7021"/>
                    <a:pt x="6089" y="7061"/>
                  </a:cubicBezTo>
                  <a:cubicBezTo>
                    <a:pt x="6182" y="7070"/>
                    <a:pt x="6275" y="7075"/>
                    <a:pt x="6367" y="7075"/>
                  </a:cubicBezTo>
                  <a:cubicBezTo>
                    <a:pt x="7063" y="7075"/>
                    <a:pt x="7681" y="6826"/>
                    <a:pt x="7681" y="6641"/>
                  </a:cubicBezTo>
                  <a:cubicBezTo>
                    <a:pt x="7681" y="6390"/>
                    <a:pt x="2714" y="222"/>
                    <a:pt x="2043" y="11"/>
                  </a:cubicBezTo>
                  <a:cubicBezTo>
                    <a:pt x="2015" y="4"/>
                    <a:pt x="1983" y="1"/>
                    <a:pt x="1949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5"/>
            <p:cNvSpPr/>
            <p:nvPr/>
          </p:nvSpPr>
          <p:spPr>
            <a:xfrm>
              <a:off x="3334200" y="2333775"/>
              <a:ext cx="19675" cy="46800"/>
            </a:xfrm>
            <a:custGeom>
              <a:rect b="b" l="l" r="r" t="t"/>
              <a:pathLst>
                <a:path extrusionOk="0" h="1872" w="787">
                  <a:moveTo>
                    <a:pt x="380" y="1"/>
                  </a:moveTo>
                  <a:cubicBezTo>
                    <a:pt x="283" y="1"/>
                    <a:pt x="184" y="54"/>
                    <a:pt x="161" y="170"/>
                  </a:cubicBezTo>
                  <a:cubicBezTo>
                    <a:pt x="40" y="750"/>
                    <a:pt x="0" y="1291"/>
                    <a:pt x="371" y="1792"/>
                  </a:cubicBezTo>
                  <a:cubicBezTo>
                    <a:pt x="406" y="1848"/>
                    <a:pt x="455" y="1871"/>
                    <a:pt x="505" y="1871"/>
                  </a:cubicBezTo>
                  <a:cubicBezTo>
                    <a:pt x="642" y="1871"/>
                    <a:pt x="786" y="1696"/>
                    <a:pt x="661" y="1541"/>
                  </a:cubicBezTo>
                  <a:cubicBezTo>
                    <a:pt x="371" y="1131"/>
                    <a:pt x="501" y="630"/>
                    <a:pt x="581" y="210"/>
                  </a:cubicBezTo>
                  <a:cubicBezTo>
                    <a:pt x="603" y="74"/>
                    <a:pt x="493" y="1"/>
                    <a:pt x="38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5"/>
            <p:cNvSpPr/>
            <p:nvPr/>
          </p:nvSpPr>
          <p:spPr>
            <a:xfrm>
              <a:off x="3320675" y="2326525"/>
              <a:ext cx="19625" cy="47225"/>
            </a:xfrm>
            <a:custGeom>
              <a:rect b="b" l="l" r="r" t="t"/>
              <a:pathLst>
                <a:path extrusionOk="0" h="1889" w="785">
                  <a:moveTo>
                    <a:pt x="376" y="0"/>
                  </a:moveTo>
                  <a:cubicBezTo>
                    <a:pt x="278" y="0"/>
                    <a:pt x="179" y="54"/>
                    <a:pt x="161" y="169"/>
                  </a:cubicBezTo>
                  <a:cubicBezTo>
                    <a:pt x="81" y="750"/>
                    <a:pt x="1" y="1331"/>
                    <a:pt x="371" y="1791"/>
                  </a:cubicBezTo>
                  <a:cubicBezTo>
                    <a:pt x="418" y="1860"/>
                    <a:pt x="474" y="1888"/>
                    <a:pt x="527" y="1888"/>
                  </a:cubicBezTo>
                  <a:cubicBezTo>
                    <a:pt x="666" y="1888"/>
                    <a:pt x="785" y="1694"/>
                    <a:pt x="662" y="1541"/>
                  </a:cubicBezTo>
                  <a:cubicBezTo>
                    <a:pt x="411" y="1171"/>
                    <a:pt x="501" y="670"/>
                    <a:pt x="581" y="209"/>
                  </a:cubicBezTo>
                  <a:cubicBezTo>
                    <a:pt x="603" y="74"/>
                    <a:pt x="490" y="0"/>
                    <a:pt x="37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5"/>
            <p:cNvSpPr/>
            <p:nvPr/>
          </p:nvSpPr>
          <p:spPr>
            <a:xfrm>
              <a:off x="3306900" y="2319400"/>
              <a:ext cx="20200" cy="47625"/>
            </a:xfrm>
            <a:custGeom>
              <a:rect b="b" l="l" r="r" t="t"/>
              <a:pathLst>
                <a:path extrusionOk="0" h="1905" w="808">
                  <a:moveTo>
                    <a:pt x="387" y="1"/>
                  </a:moveTo>
                  <a:cubicBezTo>
                    <a:pt x="289" y="1"/>
                    <a:pt x="190" y="65"/>
                    <a:pt x="171" y="204"/>
                  </a:cubicBezTo>
                  <a:cubicBezTo>
                    <a:pt x="91" y="745"/>
                    <a:pt x="1" y="1325"/>
                    <a:pt x="381" y="1826"/>
                  </a:cubicBezTo>
                  <a:cubicBezTo>
                    <a:pt x="426" y="1881"/>
                    <a:pt x="479" y="1905"/>
                    <a:pt x="531" y="1905"/>
                  </a:cubicBezTo>
                  <a:cubicBezTo>
                    <a:pt x="675" y="1905"/>
                    <a:pt x="808" y="1720"/>
                    <a:pt x="712" y="1536"/>
                  </a:cubicBezTo>
                  <a:cubicBezTo>
                    <a:pt x="421" y="1155"/>
                    <a:pt x="502" y="654"/>
                    <a:pt x="592" y="244"/>
                  </a:cubicBezTo>
                  <a:cubicBezTo>
                    <a:pt x="613" y="88"/>
                    <a:pt x="501" y="1"/>
                    <a:pt x="38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5"/>
            <p:cNvSpPr/>
            <p:nvPr/>
          </p:nvSpPr>
          <p:spPr>
            <a:xfrm>
              <a:off x="3283125" y="2244400"/>
              <a:ext cx="41575" cy="37925"/>
            </a:xfrm>
            <a:custGeom>
              <a:rect b="b" l="l" r="r" t="t"/>
              <a:pathLst>
                <a:path extrusionOk="0" h="1517" w="1663">
                  <a:moveTo>
                    <a:pt x="827" y="1"/>
                  </a:moveTo>
                  <a:cubicBezTo>
                    <a:pt x="654" y="1"/>
                    <a:pt x="479" y="65"/>
                    <a:pt x="331" y="200"/>
                  </a:cubicBezTo>
                  <a:cubicBezTo>
                    <a:pt x="41" y="450"/>
                    <a:pt x="1" y="901"/>
                    <a:pt x="251" y="1241"/>
                  </a:cubicBezTo>
                  <a:cubicBezTo>
                    <a:pt x="388" y="1422"/>
                    <a:pt x="601" y="1516"/>
                    <a:pt x="812" y="1516"/>
                  </a:cubicBezTo>
                  <a:cubicBezTo>
                    <a:pt x="987" y="1516"/>
                    <a:pt x="1161" y="1452"/>
                    <a:pt x="1292" y="1321"/>
                  </a:cubicBezTo>
                  <a:cubicBezTo>
                    <a:pt x="1623" y="1071"/>
                    <a:pt x="1663" y="570"/>
                    <a:pt x="1412" y="280"/>
                  </a:cubicBezTo>
                  <a:cubicBezTo>
                    <a:pt x="1252" y="98"/>
                    <a:pt x="1041" y="1"/>
                    <a:pt x="827" y="1"/>
                  </a:cubicBezTo>
                  <a:close/>
                </a:path>
              </a:pathLst>
            </a:custGeom>
            <a:solidFill>
              <a:srgbClr val="FDE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5"/>
            <p:cNvSpPr/>
            <p:nvPr/>
          </p:nvSpPr>
          <p:spPr>
            <a:xfrm>
              <a:off x="2764050" y="2214775"/>
              <a:ext cx="161900" cy="180500"/>
            </a:xfrm>
            <a:custGeom>
              <a:rect b="b" l="l" r="r" t="t"/>
              <a:pathLst>
                <a:path extrusionOk="0" h="7220" w="6476">
                  <a:moveTo>
                    <a:pt x="6000" y="1"/>
                  </a:moveTo>
                  <a:cubicBezTo>
                    <a:pt x="5925" y="1"/>
                    <a:pt x="5849" y="25"/>
                    <a:pt x="5783" y="83"/>
                  </a:cubicBezTo>
                  <a:cubicBezTo>
                    <a:pt x="3740" y="2086"/>
                    <a:pt x="2027" y="4549"/>
                    <a:pt x="185" y="6722"/>
                  </a:cubicBezTo>
                  <a:cubicBezTo>
                    <a:pt x="1" y="6936"/>
                    <a:pt x="201" y="7219"/>
                    <a:pt x="419" y="7219"/>
                  </a:cubicBezTo>
                  <a:cubicBezTo>
                    <a:pt x="498" y="7219"/>
                    <a:pt x="579" y="7183"/>
                    <a:pt x="645" y="7093"/>
                  </a:cubicBezTo>
                  <a:cubicBezTo>
                    <a:pt x="2488" y="4930"/>
                    <a:pt x="4190" y="2466"/>
                    <a:pt x="6283" y="463"/>
                  </a:cubicBezTo>
                  <a:cubicBezTo>
                    <a:pt x="6476" y="271"/>
                    <a:pt x="6247" y="1"/>
                    <a:pt x="600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5"/>
            <p:cNvSpPr/>
            <p:nvPr/>
          </p:nvSpPr>
          <p:spPr>
            <a:xfrm>
              <a:off x="2779175" y="2226075"/>
              <a:ext cx="193050" cy="176875"/>
            </a:xfrm>
            <a:custGeom>
              <a:rect b="b" l="l" r="r" t="t"/>
              <a:pathLst>
                <a:path extrusionOk="0" h="7075" w="7722">
                  <a:moveTo>
                    <a:pt x="5766" y="1"/>
                  </a:moveTo>
                  <a:cubicBezTo>
                    <a:pt x="5734" y="1"/>
                    <a:pt x="5704" y="4"/>
                    <a:pt x="5678" y="11"/>
                  </a:cubicBezTo>
                  <a:cubicBezTo>
                    <a:pt x="4967" y="222"/>
                    <a:pt x="0" y="6390"/>
                    <a:pt x="0" y="6641"/>
                  </a:cubicBezTo>
                  <a:cubicBezTo>
                    <a:pt x="0" y="6826"/>
                    <a:pt x="649" y="7075"/>
                    <a:pt x="1353" y="7075"/>
                  </a:cubicBezTo>
                  <a:cubicBezTo>
                    <a:pt x="1446" y="7075"/>
                    <a:pt x="1539" y="7070"/>
                    <a:pt x="1633" y="7061"/>
                  </a:cubicBezTo>
                  <a:cubicBezTo>
                    <a:pt x="2384" y="7021"/>
                    <a:pt x="6590" y="4518"/>
                    <a:pt x="6590" y="4518"/>
                  </a:cubicBezTo>
                  <a:lnTo>
                    <a:pt x="7721" y="973"/>
                  </a:lnTo>
                  <a:cubicBezTo>
                    <a:pt x="7721" y="973"/>
                    <a:pt x="6312" y="1"/>
                    <a:pt x="5766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5"/>
            <p:cNvSpPr/>
            <p:nvPr/>
          </p:nvSpPr>
          <p:spPr>
            <a:xfrm>
              <a:off x="2878375" y="2333775"/>
              <a:ext cx="19725" cy="46800"/>
            </a:xfrm>
            <a:custGeom>
              <a:rect b="b" l="l" r="r" t="t"/>
              <a:pathLst>
                <a:path extrusionOk="0" h="1872" w="789">
                  <a:moveTo>
                    <a:pt x="408" y="1"/>
                  </a:moveTo>
                  <a:cubicBezTo>
                    <a:pt x="296" y="1"/>
                    <a:pt x="187" y="74"/>
                    <a:pt x="208" y="210"/>
                  </a:cubicBezTo>
                  <a:cubicBezTo>
                    <a:pt x="288" y="630"/>
                    <a:pt x="418" y="1131"/>
                    <a:pt x="118" y="1541"/>
                  </a:cubicBezTo>
                  <a:cubicBezTo>
                    <a:pt x="1" y="1696"/>
                    <a:pt x="147" y="1871"/>
                    <a:pt x="300" y="1871"/>
                  </a:cubicBezTo>
                  <a:cubicBezTo>
                    <a:pt x="356" y="1871"/>
                    <a:pt x="413" y="1848"/>
                    <a:pt x="458" y="1792"/>
                  </a:cubicBezTo>
                  <a:cubicBezTo>
                    <a:pt x="789" y="1291"/>
                    <a:pt x="749" y="750"/>
                    <a:pt x="619" y="170"/>
                  </a:cubicBezTo>
                  <a:cubicBezTo>
                    <a:pt x="600" y="54"/>
                    <a:pt x="503" y="1"/>
                    <a:pt x="408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5"/>
            <p:cNvSpPr/>
            <p:nvPr/>
          </p:nvSpPr>
          <p:spPr>
            <a:xfrm>
              <a:off x="2892000" y="2326525"/>
              <a:ext cx="19625" cy="47225"/>
            </a:xfrm>
            <a:custGeom>
              <a:rect b="b" l="l" r="r" t="t"/>
              <a:pathLst>
                <a:path extrusionOk="0" h="1889" w="785">
                  <a:moveTo>
                    <a:pt x="405" y="0"/>
                  </a:moveTo>
                  <a:cubicBezTo>
                    <a:pt x="292" y="0"/>
                    <a:pt x="182" y="74"/>
                    <a:pt x="204" y="209"/>
                  </a:cubicBezTo>
                  <a:cubicBezTo>
                    <a:pt x="284" y="670"/>
                    <a:pt x="414" y="1171"/>
                    <a:pt x="124" y="1541"/>
                  </a:cubicBezTo>
                  <a:cubicBezTo>
                    <a:pt x="0" y="1694"/>
                    <a:pt x="140" y="1888"/>
                    <a:pt x="291" y="1888"/>
                  </a:cubicBezTo>
                  <a:cubicBezTo>
                    <a:pt x="349" y="1888"/>
                    <a:pt x="407" y="1860"/>
                    <a:pt x="454" y="1791"/>
                  </a:cubicBezTo>
                  <a:cubicBezTo>
                    <a:pt x="785" y="1331"/>
                    <a:pt x="745" y="750"/>
                    <a:pt x="624" y="169"/>
                  </a:cubicBezTo>
                  <a:cubicBezTo>
                    <a:pt x="601" y="54"/>
                    <a:pt x="502" y="0"/>
                    <a:pt x="40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5"/>
            <p:cNvSpPr/>
            <p:nvPr/>
          </p:nvSpPr>
          <p:spPr>
            <a:xfrm>
              <a:off x="2905475" y="2319400"/>
              <a:ext cx="19675" cy="47625"/>
            </a:xfrm>
            <a:custGeom>
              <a:rect b="b" l="l" r="r" t="t"/>
              <a:pathLst>
                <a:path extrusionOk="0" h="1905" w="787">
                  <a:moveTo>
                    <a:pt x="410" y="1"/>
                  </a:moveTo>
                  <a:cubicBezTo>
                    <a:pt x="296" y="1"/>
                    <a:pt x="184" y="88"/>
                    <a:pt x="206" y="244"/>
                  </a:cubicBezTo>
                  <a:cubicBezTo>
                    <a:pt x="286" y="654"/>
                    <a:pt x="416" y="1155"/>
                    <a:pt x="126" y="1536"/>
                  </a:cubicBezTo>
                  <a:cubicBezTo>
                    <a:pt x="0" y="1720"/>
                    <a:pt x="147" y="1905"/>
                    <a:pt x="285" y="1905"/>
                  </a:cubicBezTo>
                  <a:cubicBezTo>
                    <a:pt x="334" y="1905"/>
                    <a:pt x="382" y="1881"/>
                    <a:pt x="416" y="1826"/>
                  </a:cubicBezTo>
                  <a:cubicBezTo>
                    <a:pt x="786" y="1325"/>
                    <a:pt x="746" y="745"/>
                    <a:pt x="626" y="204"/>
                  </a:cubicBezTo>
                  <a:cubicBezTo>
                    <a:pt x="608" y="65"/>
                    <a:pt x="508" y="1"/>
                    <a:pt x="41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5"/>
            <p:cNvSpPr/>
            <p:nvPr/>
          </p:nvSpPr>
          <p:spPr>
            <a:xfrm>
              <a:off x="2907600" y="2244400"/>
              <a:ext cx="42575" cy="37925"/>
            </a:xfrm>
            <a:custGeom>
              <a:rect b="b" l="l" r="r" t="t"/>
              <a:pathLst>
                <a:path extrusionOk="0" h="1517" w="1703">
                  <a:moveTo>
                    <a:pt x="840" y="1"/>
                  </a:moveTo>
                  <a:cubicBezTo>
                    <a:pt x="631" y="1"/>
                    <a:pt x="429" y="98"/>
                    <a:pt x="291" y="280"/>
                  </a:cubicBezTo>
                  <a:cubicBezTo>
                    <a:pt x="0" y="570"/>
                    <a:pt x="41" y="1071"/>
                    <a:pt x="371" y="1321"/>
                  </a:cubicBezTo>
                  <a:cubicBezTo>
                    <a:pt x="520" y="1452"/>
                    <a:pt x="696" y="1516"/>
                    <a:pt x="867" y="1516"/>
                  </a:cubicBezTo>
                  <a:cubicBezTo>
                    <a:pt x="1075" y="1516"/>
                    <a:pt x="1275" y="1422"/>
                    <a:pt x="1412" y="1241"/>
                  </a:cubicBezTo>
                  <a:cubicBezTo>
                    <a:pt x="1703" y="901"/>
                    <a:pt x="1663" y="450"/>
                    <a:pt x="1332" y="200"/>
                  </a:cubicBezTo>
                  <a:cubicBezTo>
                    <a:pt x="1184" y="65"/>
                    <a:pt x="1010" y="1"/>
                    <a:pt x="840" y="1"/>
                  </a:cubicBezTo>
                  <a:close/>
                </a:path>
              </a:pathLst>
            </a:custGeom>
            <a:solidFill>
              <a:srgbClr val="FDE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5"/>
            <p:cNvSpPr/>
            <p:nvPr/>
          </p:nvSpPr>
          <p:spPr>
            <a:xfrm>
              <a:off x="2671775" y="1966350"/>
              <a:ext cx="676975" cy="381100"/>
            </a:xfrm>
            <a:custGeom>
              <a:rect b="b" l="l" r="r" t="t"/>
              <a:pathLst>
                <a:path extrusionOk="0" h="15244" w="27079">
                  <a:moveTo>
                    <a:pt x="4927" y="0"/>
                  </a:moveTo>
                  <a:cubicBezTo>
                    <a:pt x="3961" y="0"/>
                    <a:pt x="3116" y="141"/>
                    <a:pt x="2544" y="507"/>
                  </a:cubicBezTo>
                  <a:cubicBezTo>
                    <a:pt x="0" y="2139"/>
                    <a:pt x="80" y="7226"/>
                    <a:pt x="3175" y="9649"/>
                  </a:cubicBezTo>
                  <a:cubicBezTo>
                    <a:pt x="6066" y="11874"/>
                    <a:pt x="20918" y="15243"/>
                    <a:pt x="23795" y="15243"/>
                  </a:cubicBezTo>
                  <a:cubicBezTo>
                    <a:pt x="23987" y="15243"/>
                    <a:pt x="24126" y="15228"/>
                    <a:pt x="24204" y="15197"/>
                  </a:cubicBezTo>
                  <a:cubicBezTo>
                    <a:pt x="25496" y="14696"/>
                    <a:pt x="27078" y="10981"/>
                    <a:pt x="26908" y="10190"/>
                  </a:cubicBezTo>
                  <a:cubicBezTo>
                    <a:pt x="26708" y="9399"/>
                    <a:pt x="19107" y="4893"/>
                    <a:pt x="19107" y="4893"/>
                  </a:cubicBezTo>
                  <a:lnTo>
                    <a:pt x="24745" y="1678"/>
                  </a:lnTo>
                  <a:lnTo>
                    <a:pt x="13018" y="1678"/>
                  </a:lnTo>
                  <a:cubicBezTo>
                    <a:pt x="13018" y="1678"/>
                    <a:pt x="8255" y="0"/>
                    <a:pt x="4927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5"/>
            <p:cNvSpPr/>
            <p:nvPr/>
          </p:nvSpPr>
          <p:spPr>
            <a:xfrm>
              <a:off x="2943900" y="2028075"/>
              <a:ext cx="297175" cy="117125"/>
            </a:xfrm>
            <a:custGeom>
              <a:rect b="b" l="l" r="r" t="t"/>
              <a:pathLst>
                <a:path extrusionOk="0" h="4685" w="11887">
                  <a:moveTo>
                    <a:pt x="91" y="0"/>
                  </a:moveTo>
                  <a:cubicBezTo>
                    <a:pt x="51" y="0"/>
                    <a:pt x="1" y="40"/>
                    <a:pt x="51" y="40"/>
                  </a:cubicBezTo>
                  <a:cubicBezTo>
                    <a:pt x="4006" y="1502"/>
                    <a:pt x="8102" y="2424"/>
                    <a:pt x="11687" y="4677"/>
                  </a:cubicBezTo>
                  <a:cubicBezTo>
                    <a:pt x="11698" y="4682"/>
                    <a:pt x="11710" y="4685"/>
                    <a:pt x="11722" y="4685"/>
                  </a:cubicBezTo>
                  <a:cubicBezTo>
                    <a:pt x="11798" y="4685"/>
                    <a:pt x="11886" y="4584"/>
                    <a:pt x="11817" y="4507"/>
                  </a:cubicBezTo>
                  <a:cubicBezTo>
                    <a:pt x="8512" y="1883"/>
                    <a:pt x="4006" y="1092"/>
                    <a:pt x="91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5"/>
            <p:cNvSpPr/>
            <p:nvPr/>
          </p:nvSpPr>
          <p:spPr>
            <a:xfrm>
              <a:off x="3257075" y="2208325"/>
              <a:ext cx="66625" cy="124600"/>
            </a:xfrm>
            <a:custGeom>
              <a:rect b="b" l="l" r="r" t="t"/>
              <a:pathLst>
                <a:path extrusionOk="0" h="4984" w="2665">
                  <a:moveTo>
                    <a:pt x="2555" y="0"/>
                  </a:moveTo>
                  <a:cubicBezTo>
                    <a:pt x="2497" y="0"/>
                    <a:pt x="2434" y="30"/>
                    <a:pt x="2414" y="90"/>
                  </a:cubicBezTo>
                  <a:cubicBezTo>
                    <a:pt x="1914" y="1763"/>
                    <a:pt x="1453" y="3595"/>
                    <a:pt x="81" y="4767"/>
                  </a:cubicBezTo>
                  <a:cubicBezTo>
                    <a:pt x="0" y="4839"/>
                    <a:pt x="97" y="4983"/>
                    <a:pt x="175" y="4983"/>
                  </a:cubicBezTo>
                  <a:cubicBezTo>
                    <a:pt x="184" y="4983"/>
                    <a:pt x="193" y="4981"/>
                    <a:pt x="201" y="4977"/>
                  </a:cubicBezTo>
                  <a:cubicBezTo>
                    <a:pt x="1663" y="3976"/>
                    <a:pt x="2585" y="1843"/>
                    <a:pt x="2665" y="90"/>
                  </a:cubicBezTo>
                  <a:cubicBezTo>
                    <a:pt x="2665" y="30"/>
                    <a:pt x="2612" y="0"/>
                    <a:pt x="2555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5"/>
            <p:cNvSpPr/>
            <p:nvPr/>
          </p:nvSpPr>
          <p:spPr>
            <a:xfrm>
              <a:off x="2879300" y="1963250"/>
              <a:ext cx="676975" cy="384200"/>
            </a:xfrm>
            <a:custGeom>
              <a:rect b="b" l="l" r="r" t="t"/>
              <a:pathLst>
                <a:path extrusionOk="0" h="15368" w="27079">
                  <a:moveTo>
                    <a:pt x="21854" y="1"/>
                  </a:moveTo>
                  <a:cubicBezTo>
                    <a:pt x="19187" y="1"/>
                    <a:pt x="15865" y="1174"/>
                    <a:pt x="14061" y="1802"/>
                  </a:cubicBezTo>
                  <a:cubicBezTo>
                    <a:pt x="8433" y="3845"/>
                    <a:pt x="421" y="9853"/>
                    <a:pt x="211" y="10644"/>
                  </a:cubicBezTo>
                  <a:cubicBezTo>
                    <a:pt x="1" y="11446"/>
                    <a:pt x="1633" y="14820"/>
                    <a:pt x="2885" y="15321"/>
                  </a:cubicBezTo>
                  <a:cubicBezTo>
                    <a:pt x="2966" y="15352"/>
                    <a:pt x="3107" y="15367"/>
                    <a:pt x="3301" y="15367"/>
                  </a:cubicBezTo>
                  <a:cubicBezTo>
                    <a:pt x="6210" y="15367"/>
                    <a:pt x="21054" y="11998"/>
                    <a:pt x="23954" y="9773"/>
                  </a:cubicBezTo>
                  <a:cubicBezTo>
                    <a:pt x="27039" y="7350"/>
                    <a:pt x="27079" y="2263"/>
                    <a:pt x="24535" y="631"/>
                  </a:cubicBezTo>
                  <a:cubicBezTo>
                    <a:pt x="23824" y="177"/>
                    <a:pt x="22889" y="1"/>
                    <a:pt x="21854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5"/>
            <p:cNvSpPr/>
            <p:nvPr/>
          </p:nvSpPr>
          <p:spPr>
            <a:xfrm>
              <a:off x="2914250" y="2212725"/>
              <a:ext cx="80700" cy="125475"/>
            </a:xfrm>
            <a:custGeom>
              <a:rect b="b" l="l" r="r" t="t"/>
              <a:pathLst>
                <a:path extrusionOk="0" h="5019" w="3228">
                  <a:moveTo>
                    <a:pt x="77" y="1"/>
                  </a:moveTo>
                  <a:cubicBezTo>
                    <a:pt x="37" y="1"/>
                    <a:pt x="0" y="35"/>
                    <a:pt x="25" y="85"/>
                  </a:cubicBezTo>
                  <a:cubicBezTo>
                    <a:pt x="275" y="1917"/>
                    <a:pt x="1277" y="4090"/>
                    <a:pt x="3029" y="5012"/>
                  </a:cubicBezTo>
                  <a:cubicBezTo>
                    <a:pt x="3045" y="5017"/>
                    <a:pt x="3059" y="5019"/>
                    <a:pt x="3074" y="5019"/>
                  </a:cubicBezTo>
                  <a:cubicBezTo>
                    <a:pt x="3169" y="5019"/>
                    <a:pt x="3228" y="4911"/>
                    <a:pt x="3149" y="4841"/>
                  </a:cubicBezTo>
                  <a:cubicBezTo>
                    <a:pt x="2488" y="4130"/>
                    <a:pt x="1777" y="3549"/>
                    <a:pt x="1277" y="2668"/>
                  </a:cubicBezTo>
                  <a:cubicBezTo>
                    <a:pt x="736" y="1877"/>
                    <a:pt x="355" y="966"/>
                    <a:pt x="145" y="45"/>
                  </a:cubicBezTo>
                  <a:cubicBezTo>
                    <a:pt x="130" y="14"/>
                    <a:pt x="103" y="1"/>
                    <a:pt x="77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5"/>
            <p:cNvSpPr/>
            <p:nvPr/>
          </p:nvSpPr>
          <p:spPr>
            <a:xfrm>
              <a:off x="2937650" y="1537875"/>
              <a:ext cx="365275" cy="514250"/>
            </a:xfrm>
            <a:custGeom>
              <a:rect b="b" l="l" r="r" t="t"/>
              <a:pathLst>
                <a:path extrusionOk="0" h="20570" w="14611">
                  <a:moveTo>
                    <a:pt x="7310" y="1"/>
                  </a:moveTo>
                  <a:cubicBezTo>
                    <a:pt x="5308" y="1"/>
                    <a:pt x="3805" y="421"/>
                    <a:pt x="2844" y="1673"/>
                  </a:cubicBezTo>
                  <a:cubicBezTo>
                    <a:pt x="1883" y="2925"/>
                    <a:pt x="0" y="6300"/>
                    <a:pt x="0" y="8683"/>
                  </a:cubicBezTo>
                  <a:cubicBezTo>
                    <a:pt x="0" y="10265"/>
                    <a:pt x="1252" y="12018"/>
                    <a:pt x="1252" y="12018"/>
                  </a:cubicBezTo>
                  <a:cubicBezTo>
                    <a:pt x="1252" y="12018"/>
                    <a:pt x="1172" y="16103"/>
                    <a:pt x="1002" y="16694"/>
                  </a:cubicBezTo>
                  <a:cubicBezTo>
                    <a:pt x="881" y="17275"/>
                    <a:pt x="501" y="18356"/>
                    <a:pt x="881" y="18857"/>
                  </a:cubicBezTo>
                  <a:cubicBezTo>
                    <a:pt x="1252" y="19398"/>
                    <a:pt x="4927" y="20570"/>
                    <a:pt x="7310" y="20570"/>
                  </a:cubicBezTo>
                  <a:cubicBezTo>
                    <a:pt x="9684" y="20570"/>
                    <a:pt x="13359" y="19398"/>
                    <a:pt x="13729" y="18857"/>
                  </a:cubicBezTo>
                  <a:cubicBezTo>
                    <a:pt x="14110" y="18356"/>
                    <a:pt x="13729" y="17275"/>
                    <a:pt x="13609" y="16694"/>
                  </a:cubicBezTo>
                  <a:cubicBezTo>
                    <a:pt x="13439" y="16103"/>
                    <a:pt x="13359" y="12018"/>
                    <a:pt x="13359" y="12018"/>
                  </a:cubicBezTo>
                  <a:cubicBezTo>
                    <a:pt x="13359" y="12018"/>
                    <a:pt x="14611" y="10265"/>
                    <a:pt x="14611" y="8683"/>
                  </a:cubicBezTo>
                  <a:cubicBezTo>
                    <a:pt x="14611" y="6300"/>
                    <a:pt x="12728" y="2925"/>
                    <a:pt x="11767" y="1673"/>
                  </a:cubicBezTo>
                  <a:cubicBezTo>
                    <a:pt x="10815" y="421"/>
                    <a:pt x="8762" y="1"/>
                    <a:pt x="7310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5"/>
            <p:cNvSpPr/>
            <p:nvPr/>
          </p:nvSpPr>
          <p:spPr>
            <a:xfrm>
              <a:off x="3068075" y="1483550"/>
              <a:ext cx="98150" cy="116950"/>
            </a:xfrm>
            <a:custGeom>
              <a:rect b="b" l="l" r="r" t="t"/>
              <a:pathLst>
                <a:path extrusionOk="0" h="4678" w="3926">
                  <a:moveTo>
                    <a:pt x="752" y="1"/>
                  </a:moveTo>
                  <a:cubicBezTo>
                    <a:pt x="752" y="1"/>
                    <a:pt x="752" y="171"/>
                    <a:pt x="792" y="462"/>
                  </a:cubicBezTo>
                  <a:lnTo>
                    <a:pt x="792" y="922"/>
                  </a:lnTo>
                  <a:cubicBezTo>
                    <a:pt x="842" y="1213"/>
                    <a:pt x="842" y="1503"/>
                    <a:pt x="792" y="1713"/>
                  </a:cubicBezTo>
                  <a:cubicBezTo>
                    <a:pt x="671" y="2344"/>
                    <a:pt x="0" y="2594"/>
                    <a:pt x="0" y="2594"/>
                  </a:cubicBezTo>
                  <a:cubicBezTo>
                    <a:pt x="671" y="4677"/>
                    <a:pt x="1963" y="4677"/>
                    <a:pt x="1963" y="4677"/>
                  </a:cubicBezTo>
                  <a:cubicBezTo>
                    <a:pt x="1963" y="4677"/>
                    <a:pt x="3255" y="4677"/>
                    <a:pt x="3926" y="2594"/>
                  </a:cubicBezTo>
                  <a:cubicBezTo>
                    <a:pt x="3926" y="2594"/>
                    <a:pt x="3255" y="2344"/>
                    <a:pt x="3175" y="1713"/>
                  </a:cubicBezTo>
                  <a:cubicBezTo>
                    <a:pt x="3095" y="1503"/>
                    <a:pt x="3095" y="1173"/>
                    <a:pt x="3135" y="882"/>
                  </a:cubicBezTo>
                  <a:lnTo>
                    <a:pt x="3135" y="462"/>
                  </a:lnTo>
                  <a:cubicBezTo>
                    <a:pt x="3175" y="211"/>
                    <a:pt x="3215" y="1"/>
                    <a:pt x="3215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5"/>
            <p:cNvSpPr/>
            <p:nvPr/>
          </p:nvSpPr>
          <p:spPr>
            <a:xfrm>
              <a:off x="3176725" y="1381875"/>
              <a:ext cx="55100" cy="57150"/>
            </a:xfrm>
            <a:custGeom>
              <a:rect b="b" l="l" r="r" t="t"/>
              <a:pathLst>
                <a:path extrusionOk="0" h="2286" w="2204">
                  <a:moveTo>
                    <a:pt x="1170" y="1"/>
                  </a:moveTo>
                  <a:cubicBezTo>
                    <a:pt x="545" y="1"/>
                    <a:pt x="1" y="603"/>
                    <a:pt x="1" y="603"/>
                  </a:cubicBezTo>
                  <a:lnTo>
                    <a:pt x="81" y="1945"/>
                  </a:lnTo>
                  <a:cubicBezTo>
                    <a:pt x="81" y="1945"/>
                    <a:pt x="322" y="2286"/>
                    <a:pt x="872" y="2286"/>
                  </a:cubicBezTo>
                  <a:cubicBezTo>
                    <a:pt x="926" y="2286"/>
                    <a:pt x="982" y="2282"/>
                    <a:pt x="1042" y="2275"/>
                  </a:cubicBezTo>
                  <a:cubicBezTo>
                    <a:pt x="2083" y="2105"/>
                    <a:pt x="2204" y="353"/>
                    <a:pt x="1503" y="62"/>
                  </a:cubicBezTo>
                  <a:cubicBezTo>
                    <a:pt x="1391" y="19"/>
                    <a:pt x="1279" y="1"/>
                    <a:pt x="1170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5"/>
            <p:cNvSpPr/>
            <p:nvPr/>
          </p:nvSpPr>
          <p:spPr>
            <a:xfrm>
              <a:off x="3187000" y="1393925"/>
              <a:ext cx="26050" cy="33775"/>
            </a:xfrm>
            <a:custGeom>
              <a:rect b="b" l="l" r="r" t="t"/>
              <a:pathLst>
                <a:path extrusionOk="0" h="1351" w="1042">
                  <a:moveTo>
                    <a:pt x="671" y="1"/>
                  </a:moveTo>
                  <a:cubicBezTo>
                    <a:pt x="210" y="251"/>
                    <a:pt x="0" y="832"/>
                    <a:pt x="130" y="1293"/>
                  </a:cubicBezTo>
                  <a:lnTo>
                    <a:pt x="130" y="1333"/>
                  </a:lnTo>
                  <a:cubicBezTo>
                    <a:pt x="130" y="1333"/>
                    <a:pt x="148" y="1351"/>
                    <a:pt x="172" y="1351"/>
                  </a:cubicBezTo>
                  <a:cubicBezTo>
                    <a:pt x="184" y="1351"/>
                    <a:pt x="197" y="1346"/>
                    <a:pt x="210" y="1333"/>
                  </a:cubicBezTo>
                  <a:cubicBezTo>
                    <a:pt x="291" y="1253"/>
                    <a:pt x="381" y="1122"/>
                    <a:pt x="501" y="1042"/>
                  </a:cubicBezTo>
                  <a:cubicBezTo>
                    <a:pt x="631" y="962"/>
                    <a:pt x="791" y="962"/>
                    <a:pt x="961" y="962"/>
                  </a:cubicBezTo>
                  <a:cubicBezTo>
                    <a:pt x="1042" y="962"/>
                    <a:pt x="1042" y="872"/>
                    <a:pt x="1002" y="872"/>
                  </a:cubicBezTo>
                  <a:cubicBezTo>
                    <a:pt x="933" y="839"/>
                    <a:pt x="859" y="824"/>
                    <a:pt x="783" y="824"/>
                  </a:cubicBezTo>
                  <a:cubicBezTo>
                    <a:pt x="582" y="824"/>
                    <a:pt x="374" y="930"/>
                    <a:pt x="250" y="1082"/>
                  </a:cubicBezTo>
                  <a:cubicBezTo>
                    <a:pt x="291" y="712"/>
                    <a:pt x="421" y="371"/>
                    <a:pt x="711" y="81"/>
                  </a:cubicBezTo>
                  <a:cubicBezTo>
                    <a:pt x="751" y="41"/>
                    <a:pt x="711" y="1"/>
                    <a:pt x="671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5"/>
            <p:cNvSpPr/>
            <p:nvPr/>
          </p:nvSpPr>
          <p:spPr>
            <a:xfrm>
              <a:off x="3002475" y="1381875"/>
              <a:ext cx="55350" cy="57150"/>
            </a:xfrm>
            <a:custGeom>
              <a:rect b="b" l="l" r="r" t="t"/>
              <a:pathLst>
                <a:path extrusionOk="0" h="2286" w="2214">
                  <a:moveTo>
                    <a:pt x="1044" y="1"/>
                  </a:moveTo>
                  <a:cubicBezTo>
                    <a:pt x="935" y="1"/>
                    <a:pt x="823" y="19"/>
                    <a:pt x="712" y="62"/>
                  </a:cubicBezTo>
                  <a:cubicBezTo>
                    <a:pt x="1" y="353"/>
                    <a:pt x="121" y="2105"/>
                    <a:pt x="1162" y="2275"/>
                  </a:cubicBezTo>
                  <a:cubicBezTo>
                    <a:pt x="1222" y="2282"/>
                    <a:pt x="1279" y="2286"/>
                    <a:pt x="1332" y="2286"/>
                  </a:cubicBezTo>
                  <a:cubicBezTo>
                    <a:pt x="1883" y="2286"/>
                    <a:pt x="2124" y="1945"/>
                    <a:pt x="2124" y="1945"/>
                  </a:cubicBezTo>
                  <a:lnTo>
                    <a:pt x="2214" y="603"/>
                  </a:lnTo>
                  <a:cubicBezTo>
                    <a:pt x="2214" y="603"/>
                    <a:pt x="1670" y="1"/>
                    <a:pt x="1044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5"/>
            <p:cNvSpPr/>
            <p:nvPr/>
          </p:nvSpPr>
          <p:spPr>
            <a:xfrm>
              <a:off x="3032775" y="1258250"/>
              <a:ext cx="169000" cy="242100"/>
            </a:xfrm>
            <a:custGeom>
              <a:rect b="b" l="l" r="r" t="t"/>
              <a:pathLst>
                <a:path extrusionOk="0" h="9684" w="6760">
                  <a:moveTo>
                    <a:pt x="3375" y="0"/>
                  </a:moveTo>
                  <a:cubicBezTo>
                    <a:pt x="1913" y="0"/>
                    <a:pt x="701" y="751"/>
                    <a:pt x="251" y="2253"/>
                  </a:cubicBezTo>
                  <a:cubicBezTo>
                    <a:pt x="0" y="3175"/>
                    <a:pt x="161" y="4296"/>
                    <a:pt x="251" y="5047"/>
                  </a:cubicBezTo>
                  <a:cubicBezTo>
                    <a:pt x="251" y="5218"/>
                    <a:pt x="291" y="5388"/>
                    <a:pt x="291" y="5508"/>
                  </a:cubicBezTo>
                  <a:cubicBezTo>
                    <a:pt x="291" y="5598"/>
                    <a:pt x="291" y="5678"/>
                    <a:pt x="251" y="5758"/>
                  </a:cubicBezTo>
                  <a:lnTo>
                    <a:pt x="251" y="6049"/>
                  </a:lnTo>
                  <a:cubicBezTo>
                    <a:pt x="201" y="6179"/>
                    <a:pt x="201" y="6259"/>
                    <a:pt x="201" y="6389"/>
                  </a:cubicBezTo>
                  <a:lnTo>
                    <a:pt x="201" y="6549"/>
                  </a:lnTo>
                  <a:cubicBezTo>
                    <a:pt x="161" y="6760"/>
                    <a:pt x="161" y="7010"/>
                    <a:pt x="201" y="7220"/>
                  </a:cubicBezTo>
                  <a:cubicBezTo>
                    <a:pt x="251" y="7511"/>
                    <a:pt x="291" y="7801"/>
                    <a:pt x="451" y="8142"/>
                  </a:cubicBezTo>
                  <a:cubicBezTo>
                    <a:pt x="701" y="8722"/>
                    <a:pt x="1252" y="9103"/>
                    <a:pt x="1793" y="9353"/>
                  </a:cubicBezTo>
                  <a:cubicBezTo>
                    <a:pt x="2504" y="9604"/>
                    <a:pt x="3205" y="9684"/>
                    <a:pt x="3375" y="9684"/>
                  </a:cubicBezTo>
                  <a:cubicBezTo>
                    <a:pt x="3545" y="9684"/>
                    <a:pt x="4256" y="9604"/>
                    <a:pt x="4917" y="9353"/>
                  </a:cubicBezTo>
                  <a:cubicBezTo>
                    <a:pt x="5508" y="9103"/>
                    <a:pt x="6049" y="8763"/>
                    <a:pt x="6299" y="8142"/>
                  </a:cubicBezTo>
                  <a:cubicBezTo>
                    <a:pt x="6460" y="7801"/>
                    <a:pt x="6510" y="7511"/>
                    <a:pt x="6550" y="7220"/>
                  </a:cubicBezTo>
                  <a:cubicBezTo>
                    <a:pt x="6590" y="7010"/>
                    <a:pt x="6590" y="6760"/>
                    <a:pt x="6590" y="6549"/>
                  </a:cubicBezTo>
                  <a:cubicBezTo>
                    <a:pt x="6550" y="6469"/>
                    <a:pt x="6550" y="6429"/>
                    <a:pt x="6550" y="6389"/>
                  </a:cubicBezTo>
                  <a:cubicBezTo>
                    <a:pt x="6550" y="6259"/>
                    <a:pt x="6550" y="6179"/>
                    <a:pt x="6510" y="6049"/>
                  </a:cubicBezTo>
                  <a:lnTo>
                    <a:pt x="6510" y="5758"/>
                  </a:lnTo>
                  <a:cubicBezTo>
                    <a:pt x="6460" y="5678"/>
                    <a:pt x="6460" y="5598"/>
                    <a:pt x="6460" y="5508"/>
                  </a:cubicBezTo>
                  <a:cubicBezTo>
                    <a:pt x="6460" y="5388"/>
                    <a:pt x="6510" y="5218"/>
                    <a:pt x="6510" y="5047"/>
                  </a:cubicBezTo>
                  <a:cubicBezTo>
                    <a:pt x="6590" y="4296"/>
                    <a:pt x="6760" y="3175"/>
                    <a:pt x="6510" y="2253"/>
                  </a:cubicBezTo>
                  <a:cubicBezTo>
                    <a:pt x="6049" y="751"/>
                    <a:pt x="4837" y="0"/>
                    <a:pt x="3375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5"/>
            <p:cNvSpPr/>
            <p:nvPr/>
          </p:nvSpPr>
          <p:spPr>
            <a:xfrm>
              <a:off x="3150450" y="1403200"/>
              <a:ext cx="12525" cy="18800"/>
            </a:xfrm>
            <a:custGeom>
              <a:rect b="b" l="l" r="r" t="t"/>
              <a:pathLst>
                <a:path extrusionOk="0" h="752" w="501">
                  <a:moveTo>
                    <a:pt x="250" y="0"/>
                  </a:moveTo>
                  <a:cubicBezTo>
                    <a:pt x="130" y="0"/>
                    <a:pt x="0" y="171"/>
                    <a:pt x="0" y="381"/>
                  </a:cubicBezTo>
                  <a:cubicBezTo>
                    <a:pt x="0" y="591"/>
                    <a:pt x="130" y="751"/>
                    <a:pt x="250" y="751"/>
                  </a:cubicBezTo>
                  <a:cubicBezTo>
                    <a:pt x="381" y="751"/>
                    <a:pt x="501" y="591"/>
                    <a:pt x="501" y="381"/>
                  </a:cubicBezTo>
                  <a:cubicBezTo>
                    <a:pt x="501" y="171"/>
                    <a:pt x="421" y="0"/>
                    <a:pt x="25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5"/>
            <p:cNvSpPr/>
            <p:nvPr/>
          </p:nvSpPr>
          <p:spPr>
            <a:xfrm>
              <a:off x="3111875" y="1399200"/>
              <a:ext cx="10550" cy="26950"/>
            </a:xfrm>
            <a:custGeom>
              <a:rect b="b" l="l" r="r" t="t"/>
              <a:pathLst>
                <a:path extrusionOk="0" h="1078" w="422">
                  <a:moveTo>
                    <a:pt x="251" y="0"/>
                  </a:moveTo>
                  <a:cubicBezTo>
                    <a:pt x="131" y="0"/>
                    <a:pt x="1" y="911"/>
                    <a:pt x="1" y="1002"/>
                  </a:cubicBezTo>
                  <a:cubicBezTo>
                    <a:pt x="19" y="1056"/>
                    <a:pt x="98" y="1077"/>
                    <a:pt x="184" y="1077"/>
                  </a:cubicBezTo>
                  <a:cubicBezTo>
                    <a:pt x="287" y="1077"/>
                    <a:pt x="400" y="1046"/>
                    <a:pt x="422" y="1002"/>
                  </a:cubicBezTo>
                  <a:cubicBezTo>
                    <a:pt x="422" y="911"/>
                    <a:pt x="341" y="0"/>
                    <a:pt x="25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5"/>
            <p:cNvSpPr/>
            <p:nvPr/>
          </p:nvSpPr>
          <p:spPr>
            <a:xfrm>
              <a:off x="3148425" y="1385100"/>
              <a:ext cx="19825" cy="10850"/>
            </a:xfrm>
            <a:custGeom>
              <a:rect b="b" l="l" r="r" t="t"/>
              <a:pathLst>
                <a:path extrusionOk="0" h="434" w="793">
                  <a:moveTo>
                    <a:pt x="302" y="0"/>
                  </a:moveTo>
                  <a:cubicBezTo>
                    <a:pt x="215" y="0"/>
                    <a:pt x="130" y="32"/>
                    <a:pt x="81" y="104"/>
                  </a:cubicBezTo>
                  <a:cubicBezTo>
                    <a:pt x="1" y="144"/>
                    <a:pt x="41" y="224"/>
                    <a:pt x="131" y="274"/>
                  </a:cubicBezTo>
                  <a:cubicBezTo>
                    <a:pt x="158" y="287"/>
                    <a:pt x="189" y="292"/>
                    <a:pt x="222" y="292"/>
                  </a:cubicBezTo>
                  <a:cubicBezTo>
                    <a:pt x="288" y="292"/>
                    <a:pt x="361" y="274"/>
                    <a:pt x="422" y="274"/>
                  </a:cubicBezTo>
                  <a:cubicBezTo>
                    <a:pt x="542" y="314"/>
                    <a:pt x="632" y="394"/>
                    <a:pt x="712" y="434"/>
                  </a:cubicBezTo>
                  <a:cubicBezTo>
                    <a:pt x="752" y="434"/>
                    <a:pt x="792" y="434"/>
                    <a:pt x="752" y="394"/>
                  </a:cubicBezTo>
                  <a:cubicBezTo>
                    <a:pt x="712" y="274"/>
                    <a:pt x="632" y="104"/>
                    <a:pt x="502" y="63"/>
                  </a:cubicBezTo>
                  <a:cubicBezTo>
                    <a:pt x="447" y="23"/>
                    <a:pt x="374" y="0"/>
                    <a:pt x="30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5"/>
            <p:cNvSpPr/>
            <p:nvPr/>
          </p:nvSpPr>
          <p:spPr>
            <a:xfrm>
              <a:off x="3071325" y="1403200"/>
              <a:ext cx="12550" cy="18800"/>
            </a:xfrm>
            <a:custGeom>
              <a:rect b="b" l="l" r="r" t="t"/>
              <a:pathLst>
                <a:path extrusionOk="0" h="752" w="502">
                  <a:moveTo>
                    <a:pt x="251" y="0"/>
                  </a:moveTo>
                  <a:cubicBezTo>
                    <a:pt x="81" y="0"/>
                    <a:pt x="1" y="171"/>
                    <a:pt x="1" y="381"/>
                  </a:cubicBezTo>
                  <a:cubicBezTo>
                    <a:pt x="1" y="591"/>
                    <a:pt x="121" y="751"/>
                    <a:pt x="251" y="751"/>
                  </a:cubicBezTo>
                  <a:cubicBezTo>
                    <a:pt x="371" y="751"/>
                    <a:pt x="501" y="591"/>
                    <a:pt x="501" y="381"/>
                  </a:cubicBezTo>
                  <a:cubicBezTo>
                    <a:pt x="501" y="171"/>
                    <a:pt x="371" y="0"/>
                    <a:pt x="25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5"/>
            <p:cNvSpPr/>
            <p:nvPr/>
          </p:nvSpPr>
          <p:spPr>
            <a:xfrm>
              <a:off x="3066075" y="1385100"/>
              <a:ext cx="19800" cy="10850"/>
            </a:xfrm>
            <a:custGeom>
              <a:rect b="b" l="l" r="r" t="t"/>
              <a:pathLst>
                <a:path extrusionOk="0" h="434" w="792">
                  <a:moveTo>
                    <a:pt x="495" y="0"/>
                  </a:moveTo>
                  <a:cubicBezTo>
                    <a:pt x="423" y="0"/>
                    <a:pt x="350" y="23"/>
                    <a:pt x="291" y="63"/>
                  </a:cubicBezTo>
                  <a:cubicBezTo>
                    <a:pt x="171" y="104"/>
                    <a:pt x="80" y="274"/>
                    <a:pt x="40" y="394"/>
                  </a:cubicBezTo>
                  <a:cubicBezTo>
                    <a:pt x="0" y="434"/>
                    <a:pt x="40" y="434"/>
                    <a:pt x="80" y="434"/>
                  </a:cubicBezTo>
                  <a:cubicBezTo>
                    <a:pt x="171" y="394"/>
                    <a:pt x="251" y="314"/>
                    <a:pt x="371" y="274"/>
                  </a:cubicBezTo>
                  <a:cubicBezTo>
                    <a:pt x="431" y="274"/>
                    <a:pt x="504" y="292"/>
                    <a:pt x="573" y="292"/>
                  </a:cubicBezTo>
                  <a:cubicBezTo>
                    <a:pt x="608" y="292"/>
                    <a:pt x="641" y="287"/>
                    <a:pt x="671" y="274"/>
                  </a:cubicBezTo>
                  <a:cubicBezTo>
                    <a:pt x="751" y="224"/>
                    <a:pt x="791" y="144"/>
                    <a:pt x="711" y="104"/>
                  </a:cubicBezTo>
                  <a:cubicBezTo>
                    <a:pt x="662" y="32"/>
                    <a:pt x="580" y="0"/>
                    <a:pt x="49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5"/>
            <p:cNvSpPr/>
            <p:nvPr/>
          </p:nvSpPr>
          <p:spPr>
            <a:xfrm>
              <a:off x="3008750" y="1251975"/>
              <a:ext cx="207550" cy="133725"/>
            </a:xfrm>
            <a:custGeom>
              <a:rect b="b" l="l" r="r" t="t"/>
              <a:pathLst>
                <a:path extrusionOk="0" h="5349" w="8302">
                  <a:moveTo>
                    <a:pt x="4336" y="1"/>
                  </a:moveTo>
                  <a:cubicBezTo>
                    <a:pt x="0" y="1"/>
                    <a:pt x="871" y="5348"/>
                    <a:pt x="1082" y="5348"/>
                  </a:cubicBezTo>
                  <a:cubicBezTo>
                    <a:pt x="2003" y="5348"/>
                    <a:pt x="2253" y="3796"/>
                    <a:pt x="2253" y="3796"/>
                  </a:cubicBezTo>
                  <a:cubicBezTo>
                    <a:pt x="2253" y="3796"/>
                    <a:pt x="2794" y="4758"/>
                    <a:pt x="3215" y="4758"/>
                  </a:cubicBezTo>
                  <a:cubicBezTo>
                    <a:pt x="3585" y="4758"/>
                    <a:pt x="3505" y="3596"/>
                    <a:pt x="3505" y="3596"/>
                  </a:cubicBezTo>
                  <a:lnTo>
                    <a:pt x="3505" y="3596"/>
                  </a:lnTo>
                  <a:cubicBezTo>
                    <a:pt x="3505" y="3596"/>
                    <a:pt x="4275" y="4773"/>
                    <a:pt x="5166" y="4773"/>
                  </a:cubicBezTo>
                  <a:cubicBezTo>
                    <a:pt x="5222" y="4773"/>
                    <a:pt x="5280" y="4768"/>
                    <a:pt x="5338" y="4758"/>
                  </a:cubicBezTo>
                  <a:cubicBezTo>
                    <a:pt x="6089" y="4677"/>
                    <a:pt x="6219" y="3506"/>
                    <a:pt x="6219" y="3506"/>
                  </a:cubicBezTo>
                  <a:cubicBezTo>
                    <a:pt x="6219" y="3506"/>
                    <a:pt x="6840" y="5258"/>
                    <a:pt x="7591" y="5258"/>
                  </a:cubicBezTo>
                  <a:cubicBezTo>
                    <a:pt x="8091" y="5258"/>
                    <a:pt x="8302" y="1"/>
                    <a:pt x="433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5"/>
            <p:cNvSpPr/>
            <p:nvPr/>
          </p:nvSpPr>
          <p:spPr>
            <a:xfrm>
              <a:off x="2857525" y="1999025"/>
              <a:ext cx="255375" cy="135475"/>
            </a:xfrm>
            <a:custGeom>
              <a:rect b="b" l="l" r="r" t="t"/>
              <a:pathLst>
                <a:path extrusionOk="0" h="5419" w="10215">
                  <a:moveTo>
                    <a:pt x="5258" y="1"/>
                  </a:moveTo>
                  <a:lnTo>
                    <a:pt x="1" y="3546"/>
                  </a:lnTo>
                  <a:lnTo>
                    <a:pt x="10215" y="5418"/>
                  </a:lnTo>
                  <a:lnTo>
                    <a:pt x="10215" y="331"/>
                  </a:lnTo>
                  <a:lnTo>
                    <a:pt x="5258" y="1"/>
                  </a:lnTo>
                  <a:close/>
                </a:path>
              </a:pathLst>
            </a:custGeom>
            <a:solidFill>
              <a:srgbClr val="C7D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5"/>
            <p:cNvSpPr/>
            <p:nvPr/>
          </p:nvSpPr>
          <p:spPr>
            <a:xfrm>
              <a:off x="3112875" y="1999025"/>
              <a:ext cx="255650" cy="135475"/>
            </a:xfrm>
            <a:custGeom>
              <a:rect b="b" l="l" r="r" t="t"/>
              <a:pathLst>
                <a:path extrusionOk="0" h="5419" w="10226">
                  <a:moveTo>
                    <a:pt x="4968" y="1"/>
                  </a:moveTo>
                  <a:lnTo>
                    <a:pt x="1" y="331"/>
                  </a:lnTo>
                  <a:lnTo>
                    <a:pt x="1" y="5418"/>
                  </a:lnTo>
                  <a:lnTo>
                    <a:pt x="10225" y="3546"/>
                  </a:lnTo>
                  <a:lnTo>
                    <a:pt x="4968" y="1"/>
                  </a:lnTo>
                  <a:close/>
                </a:path>
              </a:pathLst>
            </a:custGeom>
            <a:solidFill>
              <a:srgbClr val="C7D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5"/>
            <p:cNvSpPr/>
            <p:nvPr/>
          </p:nvSpPr>
          <p:spPr>
            <a:xfrm>
              <a:off x="2887575" y="1994775"/>
              <a:ext cx="225325" cy="129475"/>
            </a:xfrm>
            <a:custGeom>
              <a:rect b="b" l="l" r="r" t="t"/>
              <a:pathLst>
                <a:path extrusionOk="0" h="5179" w="9013">
                  <a:moveTo>
                    <a:pt x="4557" y="0"/>
                  </a:moveTo>
                  <a:lnTo>
                    <a:pt x="501" y="3005"/>
                  </a:lnTo>
                  <a:lnTo>
                    <a:pt x="0" y="3375"/>
                  </a:lnTo>
                  <a:cubicBezTo>
                    <a:pt x="377" y="3464"/>
                    <a:pt x="7801" y="5178"/>
                    <a:pt x="8975" y="5178"/>
                  </a:cubicBezTo>
                  <a:cubicBezTo>
                    <a:pt x="8989" y="5178"/>
                    <a:pt x="9001" y="5178"/>
                    <a:pt x="9013" y="5178"/>
                  </a:cubicBezTo>
                  <a:lnTo>
                    <a:pt x="9013" y="171"/>
                  </a:lnTo>
                  <a:cubicBezTo>
                    <a:pt x="9013" y="171"/>
                    <a:pt x="8250" y="22"/>
                    <a:pt x="7460" y="22"/>
                  </a:cubicBezTo>
                  <a:cubicBezTo>
                    <a:pt x="7309" y="22"/>
                    <a:pt x="7158" y="28"/>
                    <a:pt x="7010" y="40"/>
                  </a:cubicBezTo>
                  <a:cubicBezTo>
                    <a:pt x="6772" y="60"/>
                    <a:pt x="6500" y="68"/>
                    <a:pt x="6225" y="68"/>
                  </a:cubicBezTo>
                  <a:cubicBezTo>
                    <a:pt x="5402" y="68"/>
                    <a:pt x="4557" y="0"/>
                    <a:pt x="4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5"/>
            <p:cNvSpPr/>
            <p:nvPr/>
          </p:nvSpPr>
          <p:spPr>
            <a:xfrm>
              <a:off x="3112875" y="1994775"/>
              <a:ext cx="225350" cy="129475"/>
            </a:xfrm>
            <a:custGeom>
              <a:rect b="b" l="l" r="r" t="t"/>
              <a:pathLst>
                <a:path extrusionOk="0" h="5179" w="9014">
                  <a:moveTo>
                    <a:pt x="4467" y="0"/>
                  </a:moveTo>
                  <a:cubicBezTo>
                    <a:pt x="4467" y="0"/>
                    <a:pt x="3622" y="68"/>
                    <a:pt x="2794" y="68"/>
                  </a:cubicBezTo>
                  <a:cubicBezTo>
                    <a:pt x="2518" y="68"/>
                    <a:pt x="2244" y="60"/>
                    <a:pt x="2004" y="40"/>
                  </a:cubicBezTo>
                  <a:cubicBezTo>
                    <a:pt x="1858" y="28"/>
                    <a:pt x="1708" y="22"/>
                    <a:pt x="1558" y="22"/>
                  </a:cubicBezTo>
                  <a:cubicBezTo>
                    <a:pt x="771" y="22"/>
                    <a:pt x="1" y="171"/>
                    <a:pt x="1" y="171"/>
                  </a:cubicBezTo>
                  <a:lnTo>
                    <a:pt x="1" y="5178"/>
                  </a:lnTo>
                  <a:cubicBezTo>
                    <a:pt x="13" y="5178"/>
                    <a:pt x="26" y="5178"/>
                    <a:pt x="39" y="5178"/>
                  </a:cubicBezTo>
                  <a:cubicBezTo>
                    <a:pt x="1223" y="5178"/>
                    <a:pt x="8647" y="3464"/>
                    <a:pt x="9014" y="3375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5"/>
            <p:cNvSpPr/>
            <p:nvPr/>
          </p:nvSpPr>
          <p:spPr>
            <a:xfrm>
              <a:off x="2887575" y="2069875"/>
              <a:ext cx="450650" cy="54375"/>
            </a:xfrm>
            <a:custGeom>
              <a:rect b="b" l="l" r="r" t="t"/>
              <a:pathLst>
                <a:path extrusionOk="0" h="2175" w="18026">
                  <a:moveTo>
                    <a:pt x="501" y="1"/>
                  </a:moveTo>
                  <a:lnTo>
                    <a:pt x="0" y="371"/>
                  </a:lnTo>
                  <a:cubicBezTo>
                    <a:pt x="377" y="460"/>
                    <a:pt x="7801" y="2174"/>
                    <a:pt x="8975" y="2174"/>
                  </a:cubicBezTo>
                  <a:cubicBezTo>
                    <a:pt x="8989" y="2174"/>
                    <a:pt x="9001" y="2174"/>
                    <a:pt x="9013" y="2174"/>
                  </a:cubicBezTo>
                  <a:cubicBezTo>
                    <a:pt x="9025" y="2174"/>
                    <a:pt x="9038" y="2174"/>
                    <a:pt x="9051" y="2174"/>
                  </a:cubicBezTo>
                  <a:cubicBezTo>
                    <a:pt x="10235" y="2174"/>
                    <a:pt x="17659" y="460"/>
                    <a:pt x="18026" y="371"/>
                  </a:cubicBezTo>
                  <a:lnTo>
                    <a:pt x="16984" y="1"/>
                  </a:lnTo>
                  <a:cubicBezTo>
                    <a:pt x="16984" y="1"/>
                    <a:pt x="16614" y="121"/>
                    <a:pt x="15903" y="291"/>
                  </a:cubicBezTo>
                  <a:cubicBezTo>
                    <a:pt x="15232" y="461"/>
                    <a:pt x="12728" y="541"/>
                    <a:pt x="11436" y="712"/>
                  </a:cubicBezTo>
                  <a:cubicBezTo>
                    <a:pt x="10515" y="872"/>
                    <a:pt x="9013" y="1423"/>
                    <a:pt x="9013" y="1423"/>
                  </a:cubicBezTo>
                  <a:cubicBezTo>
                    <a:pt x="7391" y="541"/>
                    <a:pt x="3425" y="461"/>
                    <a:pt x="2804" y="371"/>
                  </a:cubicBezTo>
                  <a:cubicBezTo>
                    <a:pt x="2133" y="291"/>
                    <a:pt x="501" y="1"/>
                    <a:pt x="501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5"/>
            <p:cNvSpPr/>
            <p:nvPr/>
          </p:nvSpPr>
          <p:spPr>
            <a:xfrm>
              <a:off x="3127750" y="2054100"/>
              <a:ext cx="164675" cy="30725"/>
            </a:xfrm>
            <a:custGeom>
              <a:rect b="b" l="l" r="r" t="t"/>
              <a:pathLst>
                <a:path extrusionOk="0" h="1229" w="6587">
                  <a:moveTo>
                    <a:pt x="6466" y="1"/>
                  </a:moveTo>
                  <a:cubicBezTo>
                    <a:pt x="4413" y="882"/>
                    <a:pt x="1960" y="1"/>
                    <a:pt x="37" y="1172"/>
                  </a:cubicBezTo>
                  <a:cubicBezTo>
                    <a:pt x="9" y="1201"/>
                    <a:pt x="0" y="1229"/>
                    <a:pt x="12" y="1229"/>
                  </a:cubicBezTo>
                  <a:cubicBezTo>
                    <a:pt x="17" y="1229"/>
                    <a:pt x="25" y="1224"/>
                    <a:pt x="37" y="1212"/>
                  </a:cubicBezTo>
                  <a:cubicBezTo>
                    <a:pt x="2120" y="301"/>
                    <a:pt x="4503" y="1172"/>
                    <a:pt x="6546" y="131"/>
                  </a:cubicBezTo>
                  <a:cubicBezTo>
                    <a:pt x="6586" y="91"/>
                    <a:pt x="6546" y="1"/>
                    <a:pt x="6466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5"/>
            <p:cNvSpPr/>
            <p:nvPr/>
          </p:nvSpPr>
          <p:spPr>
            <a:xfrm>
              <a:off x="3144175" y="2046850"/>
              <a:ext cx="130475" cy="21050"/>
            </a:xfrm>
            <a:custGeom>
              <a:rect b="b" l="l" r="r" t="t"/>
              <a:pathLst>
                <a:path extrusionOk="0" h="842" w="5219">
                  <a:moveTo>
                    <a:pt x="5178" y="0"/>
                  </a:moveTo>
                  <a:cubicBezTo>
                    <a:pt x="3466" y="631"/>
                    <a:pt x="1673" y="211"/>
                    <a:pt x="1" y="791"/>
                  </a:cubicBezTo>
                  <a:lnTo>
                    <a:pt x="1" y="841"/>
                  </a:lnTo>
                  <a:cubicBezTo>
                    <a:pt x="1713" y="341"/>
                    <a:pt x="3506" y="711"/>
                    <a:pt x="5178" y="90"/>
                  </a:cubicBezTo>
                  <a:cubicBezTo>
                    <a:pt x="5218" y="40"/>
                    <a:pt x="5178" y="0"/>
                    <a:pt x="5178" y="0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5"/>
            <p:cNvSpPr/>
            <p:nvPr/>
          </p:nvSpPr>
          <p:spPr>
            <a:xfrm>
              <a:off x="3128650" y="2041575"/>
              <a:ext cx="105425" cy="23525"/>
            </a:xfrm>
            <a:custGeom>
              <a:rect b="b" l="l" r="r" t="t"/>
              <a:pathLst>
                <a:path extrusionOk="0" h="941" w="4217">
                  <a:moveTo>
                    <a:pt x="4177" y="91"/>
                  </a:moveTo>
                  <a:cubicBezTo>
                    <a:pt x="2835" y="211"/>
                    <a:pt x="1082" y="1"/>
                    <a:pt x="1" y="922"/>
                  </a:cubicBezTo>
                  <a:cubicBezTo>
                    <a:pt x="1" y="922"/>
                    <a:pt x="1" y="940"/>
                    <a:pt x="13" y="940"/>
                  </a:cubicBezTo>
                  <a:cubicBezTo>
                    <a:pt x="19" y="940"/>
                    <a:pt x="28" y="936"/>
                    <a:pt x="41" y="922"/>
                  </a:cubicBezTo>
                  <a:cubicBezTo>
                    <a:pt x="1253" y="91"/>
                    <a:pt x="2795" y="422"/>
                    <a:pt x="4177" y="171"/>
                  </a:cubicBezTo>
                  <a:cubicBezTo>
                    <a:pt x="4217" y="171"/>
                    <a:pt x="4217" y="91"/>
                    <a:pt x="4177" y="9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5"/>
            <p:cNvSpPr/>
            <p:nvPr/>
          </p:nvSpPr>
          <p:spPr>
            <a:xfrm>
              <a:off x="3240325" y="2039575"/>
              <a:ext cx="18800" cy="5300"/>
            </a:xfrm>
            <a:custGeom>
              <a:rect b="b" l="l" r="r" t="t"/>
              <a:pathLst>
                <a:path extrusionOk="0" h="212" w="752">
                  <a:moveTo>
                    <a:pt x="711" y="1"/>
                  </a:moveTo>
                  <a:cubicBezTo>
                    <a:pt x="501" y="1"/>
                    <a:pt x="250" y="171"/>
                    <a:pt x="0" y="171"/>
                  </a:cubicBezTo>
                  <a:lnTo>
                    <a:pt x="0" y="211"/>
                  </a:lnTo>
                  <a:cubicBezTo>
                    <a:pt x="120" y="211"/>
                    <a:pt x="250" y="211"/>
                    <a:pt x="331" y="171"/>
                  </a:cubicBezTo>
                  <a:cubicBezTo>
                    <a:pt x="501" y="131"/>
                    <a:pt x="621" y="131"/>
                    <a:pt x="751" y="41"/>
                  </a:cubicBezTo>
                  <a:cubicBezTo>
                    <a:pt x="751" y="41"/>
                    <a:pt x="751" y="1"/>
                    <a:pt x="711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5"/>
            <p:cNvSpPr/>
            <p:nvPr/>
          </p:nvSpPr>
          <p:spPr>
            <a:xfrm>
              <a:off x="3140175" y="2026075"/>
              <a:ext cx="105425" cy="20800"/>
            </a:xfrm>
            <a:custGeom>
              <a:rect b="b" l="l" r="r" t="t"/>
              <a:pathLst>
                <a:path extrusionOk="0" h="832" w="4217">
                  <a:moveTo>
                    <a:pt x="4191" y="69"/>
                  </a:moveTo>
                  <a:cubicBezTo>
                    <a:pt x="4184" y="69"/>
                    <a:pt x="4176" y="72"/>
                    <a:pt x="4166" y="80"/>
                  </a:cubicBezTo>
                  <a:cubicBezTo>
                    <a:pt x="2834" y="541"/>
                    <a:pt x="1292" y="0"/>
                    <a:pt x="41" y="791"/>
                  </a:cubicBezTo>
                  <a:cubicBezTo>
                    <a:pt x="0" y="791"/>
                    <a:pt x="41" y="831"/>
                    <a:pt x="41" y="831"/>
                  </a:cubicBezTo>
                  <a:cubicBezTo>
                    <a:pt x="1332" y="120"/>
                    <a:pt x="2875" y="671"/>
                    <a:pt x="4216" y="120"/>
                  </a:cubicBezTo>
                  <a:cubicBezTo>
                    <a:pt x="4216" y="120"/>
                    <a:pt x="4216" y="69"/>
                    <a:pt x="4191" y="69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5"/>
            <p:cNvSpPr/>
            <p:nvPr/>
          </p:nvSpPr>
          <p:spPr>
            <a:xfrm>
              <a:off x="3129650" y="2018800"/>
              <a:ext cx="108425" cy="18800"/>
            </a:xfrm>
            <a:custGeom>
              <a:rect b="b" l="l" r="r" t="t"/>
              <a:pathLst>
                <a:path extrusionOk="0" h="752" w="4337">
                  <a:moveTo>
                    <a:pt x="4257" y="81"/>
                  </a:moveTo>
                  <a:cubicBezTo>
                    <a:pt x="2925" y="331"/>
                    <a:pt x="1253" y="1"/>
                    <a:pt x="1" y="712"/>
                  </a:cubicBezTo>
                  <a:cubicBezTo>
                    <a:pt x="1" y="712"/>
                    <a:pt x="1" y="752"/>
                    <a:pt x="41" y="752"/>
                  </a:cubicBezTo>
                  <a:cubicBezTo>
                    <a:pt x="1383" y="211"/>
                    <a:pt x="2885" y="461"/>
                    <a:pt x="4297" y="121"/>
                  </a:cubicBezTo>
                  <a:cubicBezTo>
                    <a:pt x="4337" y="121"/>
                    <a:pt x="4297" y="81"/>
                    <a:pt x="4257" y="8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5"/>
            <p:cNvSpPr/>
            <p:nvPr/>
          </p:nvSpPr>
          <p:spPr>
            <a:xfrm>
              <a:off x="3136250" y="2012550"/>
              <a:ext cx="91575" cy="10850"/>
            </a:xfrm>
            <a:custGeom>
              <a:rect b="b" l="l" r="r" t="t"/>
              <a:pathLst>
                <a:path extrusionOk="0" h="434" w="3663">
                  <a:moveTo>
                    <a:pt x="3622" y="0"/>
                  </a:moveTo>
                  <a:cubicBezTo>
                    <a:pt x="3323" y="94"/>
                    <a:pt x="3031" y="120"/>
                    <a:pt x="2737" y="120"/>
                  </a:cubicBezTo>
                  <a:cubicBezTo>
                    <a:pt x="2374" y="120"/>
                    <a:pt x="2007" y="80"/>
                    <a:pt x="1620" y="80"/>
                  </a:cubicBezTo>
                  <a:cubicBezTo>
                    <a:pt x="1069" y="121"/>
                    <a:pt x="528" y="211"/>
                    <a:pt x="27" y="411"/>
                  </a:cubicBezTo>
                  <a:cubicBezTo>
                    <a:pt x="594" y="242"/>
                    <a:pt x="1189" y="151"/>
                    <a:pt x="1788" y="151"/>
                  </a:cubicBezTo>
                  <a:cubicBezTo>
                    <a:pt x="1899" y="151"/>
                    <a:pt x="2010" y="154"/>
                    <a:pt x="2120" y="161"/>
                  </a:cubicBezTo>
                  <a:cubicBezTo>
                    <a:pt x="2321" y="161"/>
                    <a:pt x="2510" y="167"/>
                    <a:pt x="2696" y="167"/>
                  </a:cubicBezTo>
                  <a:cubicBezTo>
                    <a:pt x="3013" y="167"/>
                    <a:pt x="3322" y="148"/>
                    <a:pt x="3662" y="40"/>
                  </a:cubicBezTo>
                  <a:cubicBezTo>
                    <a:pt x="3662" y="40"/>
                    <a:pt x="3662" y="0"/>
                    <a:pt x="3622" y="0"/>
                  </a:cubicBezTo>
                  <a:close/>
                  <a:moveTo>
                    <a:pt x="27" y="411"/>
                  </a:moveTo>
                  <a:cubicBezTo>
                    <a:pt x="1" y="411"/>
                    <a:pt x="10" y="433"/>
                    <a:pt x="18" y="433"/>
                  </a:cubicBezTo>
                  <a:cubicBezTo>
                    <a:pt x="23" y="433"/>
                    <a:pt x="27" y="428"/>
                    <a:pt x="27" y="41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5"/>
            <p:cNvSpPr/>
            <p:nvPr/>
          </p:nvSpPr>
          <p:spPr>
            <a:xfrm>
              <a:off x="3128650" y="2007950"/>
              <a:ext cx="54350" cy="7625"/>
            </a:xfrm>
            <a:custGeom>
              <a:rect b="b" l="l" r="r" t="t"/>
              <a:pathLst>
                <a:path extrusionOk="0" h="305" w="2174">
                  <a:moveTo>
                    <a:pt x="1675" y="1"/>
                  </a:moveTo>
                  <a:cubicBezTo>
                    <a:pt x="1122" y="1"/>
                    <a:pt x="569" y="67"/>
                    <a:pt x="41" y="264"/>
                  </a:cubicBezTo>
                  <a:cubicBezTo>
                    <a:pt x="1" y="264"/>
                    <a:pt x="1" y="305"/>
                    <a:pt x="41" y="305"/>
                  </a:cubicBezTo>
                  <a:cubicBezTo>
                    <a:pt x="664" y="164"/>
                    <a:pt x="1256" y="47"/>
                    <a:pt x="1864" y="47"/>
                  </a:cubicBezTo>
                  <a:cubicBezTo>
                    <a:pt x="1950" y="47"/>
                    <a:pt x="2037" y="49"/>
                    <a:pt x="2124" y="54"/>
                  </a:cubicBezTo>
                  <a:cubicBezTo>
                    <a:pt x="2174" y="54"/>
                    <a:pt x="2174" y="14"/>
                    <a:pt x="2124" y="14"/>
                  </a:cubicBezTo>
                  <a:cubicBezTo>
                    <a:pt x="1974" y="6"/>
                    <a:pt x="1825" y="1"/>
                    <a:pt x="1675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5"/>
            <p:cNvSpPr/>
            <p:nvPr/>
          </p:nvSpPr>
          <p:spPr>
            <a:xfrm>
              <a:off x="3192250" y="2008300"/>
              <a:ext cx="26050" cy="1675"/>
            </a:xfrm>
            <a:custGeom>
              <a:rect b="b" l="l" r="r" t="t"/>
              <a:pathLst>
                <a:path extrusionOk="0" h="67" w="1042">
                  <a:moveTo>
                    <a:pt x="0" y="0"/>
                  </a:moveTo>
                  <a:lnTo>
                    <a:pt x="0" y="40"/>
                  </a:lnTo>
                  <a:cubicBezTo>
                    <a:pt x="137" y="57"/>
                    <a:pt x="276" y="67"/>
                    <a:pt x="418" y="67"/>
                  </a:cubicBezTo>
                  <a:cubicBezTo>
                    <a:pt x="618" y="67"/>
                    <a:pt x="825" y="47"/>
                    <a:pt x="1042" y="0"/>
                  </a:cubicBezTo>
                  <a:lnTo>
                    <a:pt x="1002" y="0"/>
                  </a:lnTo>
                  <a:cubicBezTo>
                    <a:pt x="782" y="0"/>
                    <a:pt x="557" y="18"/>
                    <a:pt x="333" y="18"/>
                  </a:cubicBezTo>
                  <a:cubicBezTo>
                    <a:pt x="222" y="18"/>
                    <a:pt x="111" y="13"/>
                    <a:pt x="0" y="0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5"/>
            <p:cNvSpPr/>
            <p:nvPr/>
          </p:nvSpPr>
          <p:spPr>
            <a:xfrm>
              <a:off x="2939900" y="2054100"/>
              <a:ext cx="164675" cy="30725"/>
            </a:xfrm>
            <a:custGeom>
              <a:rect b="b" l="l" r="r" t="t"/>
              <a:pathLst>
                <a:path extrusionOk="0" h="1229" w="6587">
                  <a:moveTo>
                    <a:pt x="120" y="1"/>
                  </a:moveTo>
                  <a:cubicBezTo>
                    <a:pt x="40" y="1"/>
                    <a:pt x="0" y="91"/>
                    <a:pt x="40" y="131"/>
                  </a:cubicBezTo>
                  <a:cubicBezTo>
                    <a:pt x="2083" y="1172"/>
                    <a:pt x="4467" y="301"/>
                    <a:pt x="6549" y="1212"/>
                  </a:cubicBezTo>
                  <a:cubicBezTo>
                    <a:pt x="6561" y="1224"/>
                    <a:pt x="6569" y="1229"/>
                    <a:pt x="6574" y="1229"/>
                  </a:cubicBezTo>
                  <a:cubicBezTo>
                    <a:pt x="6586" y="1229"/>
                    <a:pt x="6578" y="1201"/>
                    <a:pt x="6549" y="1172"/>
                  </a:cubicBezTo>
                  <a:cubicBezTo>
                    <a:pt x="4627" y="1"/>
                    <a:pt x="2163" y="882"/>
                    <a:pt x="120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5"/>
            <p:cNvSpPr/>
            <p:nvPr/>
          </p:nvSpPr>
          <p:spPr>
            <a:xfrm>
              <a:off x="2957675" y="2046850"/>
              <a:ext cx="130200" cy="21050"/>
            </a:xfrm>
            <a:custGeom>
              <a:rect b="b" l="l" r="r" t="t"/>
              <a:pathLst>
                <a:path extrusionOk="0" h="842" w="5208">
                  <a:moveTo>
                    <a:pt x="80" y="0"/>
                  </a:moveTo>
                  <a:cubicBezTo>
                    <a:pt x="40" y="0"/>
                    <a:pt x="0" y="40"/>
                    <a:pt x="40" y="90"/>
                  </a:cubicBezTo>
                  <a:cubicBezTo>
                    <a:pt x="1703" y="711"/>
                    <a:pt x="3505" y="341"/>
                    <a:pt x="5208" y="841"/>
                  </a:cubicBezTo>
                  <a:lnTo>
                    <a:pt x="5208" y="791"/>
                  </a:lnTo>
                  <a:cubicBezTo>
                    <a:pt x="3545" y="211"/>
                    <a:pt x="1753" y="631"/>
                    <a:pt x="80" y="0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5"/>
            <p:cNvSpPr/>
            <p:nvPr/>
          </p:nvSpPr>
          <p:spPr>
            <a:xfrm>
              <a:off x="2998225" y="2041575"/>
              <a:ext cx="105425" cy="23525"/>
            </a:xfrm>
            <a:custGeom>
              <a:rect b="b" l="l" r="r" t="t"/>
              <a:pathLst>
                <a:path extrusionOk="0" h="941" w="4217">
                  <a:moveTo>
                    <a:pt x="41" y="91"/>
                  </a:moveTo>
                  <a:cubicBezTo>
                    <a:pt x="1" y="91"/>
                    <a:pt x="1" y="171"/>
                    <a:pt x="41" y="171"/>
                  </a:cubicBezTo>
                  <a:cubicBezTo>
                    <a:pt x="1423" y="422"/>
                    <a:pt x="2965" y="91"/>
                    <a:pt x="4176" y="922"/>
                  </a:cubicBezTo>
                  <a:cubicBezTo>
                    <a:pt x="4190" y="936"/>
                    <a:pt x="4199" y="940"/>
                    <a:pt x="4205" y="940"/>
                  </a:cubicBezTo>
                  <a:cubicBezTo>
                    <a:pt x="4216" y="940"/>
                    <a:pt x="4216" y="922"/>
                    <a:pt x="4216" y="922"/>
                  </a:cubicBezTo>
                  <a:cubicBezTo>
                    <a:pt x="3135" y="1"/>
                    <a:pt x="1382" y="211"/>
                    <a:pt x="41" y="9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5"/>
            <p:cNvSpPr/>
            <p:nvPr/>
          </p:nvSpPr>
          <p:spPr>
            <a:xfrm>
              <a:off x="2973200" y="2039575"/>
              <a:ext cx="18800" cy="5300"/>
            </a:xfrm>
            <a:custGeom>
              <a:rect b="b" l="l" r="r" t="t"/>
              <a:pathLst>
                <a:path extrusionOk="0" h="212" w="752">
                  <a:moveTo>
                    <a:pt x="40" y="1"/>
                  </a:moveTo>
                  <a:cubicBezTo>
                    <a:pt x="0" y="1"/>
                    <a:pt x="0" y="41"/>
                    <a:pt x="0" y="41"/>
                  </a:cubicBezTo>
                  <a:cubicBezTo>
                    <a:pt x="130" y="131"/>
                    <a:pt x="250" y="131"/>
                    <a:pt x="421" y="171"/>
                  </a:cubicBezTo>
                  <a:cubicBezTo>
                    <a:pt x="501" y="211"/>
                    <a:pt x="631" y="211"/>
                    <a:pt x="751" y="211"/>
                  </a:cubicBezTo>
                  <a:lnTo>
                    <a:pt x="751" y="171"/>
                  </a:lnTo>
                  <a:cubicBezTo>
                    <a:pt x="501" y="171"/>
                    <a:pt x="250" y="1"/>
                    <a:pt x="40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5"/>
            <p:cNvSpPr/>
            <p:nvPr/>
          </p:nvSpPr>
          <p:spPr>
            <a:xfrm>
              <a:off x="2986750" y="2026075"/>
              <a:ext cx="105375" cy="20800"/>
            </a:xfrm>
            <a:custGeom>
              <a:rect b="b" l="l" r="r" t="t"/>
              <a:pathLst>
                <a:path extrusionOk="0" h="832" w="4215">
                  <a:moveTo>
                    <a:pt x="20" y="69"/>
                  </a:moveTo>
                  <a:cubicBezTo>
                    <a:pt x="1" y="69"/>
                    <a:pt x="7" y="120"/>
                    <a:pt x="39" y="120"/>
                  </a:cubicBezTo>
                  <a:cubicBezTo>
                    <a:pt x="1341" y="671"/>
                    <a:pt x="2883" y="120"/>
                    <a:pt x="4175" y="831"/>
                  </a:cubicBezTo>
                  <a:cubicBezTo>
                    <a:pt x="4175" y="831"/>
                    <a:pt x="4215" y="791"/>
                    <a:pt x="4175" y="791"/>
                  </a:cubicBezTo>
                  <a:cubicBezTo>
                    <a:pt x="2923" y="0"/>
                    <a:pt x="1381" y="541"/>
                    <a:pt x="39" y="80"/>
                  </a:cubicBezTo>
                  <a:cubicBezTo>
                    <a:pt x="31" y="72"/>
                    <a:pt x="25" y="69"/>
                    <a:pt x="20" y="69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5"/>
            <p:cNvSpPr/>
            <p:nvPr/>
          </p:nvSpPr>
          <p:spPr>
            <a:xfrm>
              <a:off x="2993975" y="2018800"/>
              <a:ext cx="108675" cy="18800"/>
            </a:xfrm>
            <a:custGeom>
              <a:rect b="b" l="l" r="r" t="t"/>
              <a:pathLst>
                <a:path extrusionOk="0" h="752" w="4347">
                  <a:moveTo>
                    <a:pt x="90" y="81"/>
                  </a:moveTo>
                  <a:cubicBezTo>
                    <a:pt x="50" y="81"/>
                    <a:pt x="0" y="121"/>
                    <a:pt x="50" y="121"/>
                  </a:cubicBezTo>
                  <a:cubicBezTo>
                    <a:pt x="1462" y="461"/>
                    <a:pt x="2964" y="211"/>
                    <a:pt x="4306" y="752"/>
                  </a:cubicBezTo>
                  <a:cubicBezTo>
                    <a:pt x="4346" y="752"/>
                    <a:pt x="4346" y="712"/>
                    <a:pt x="4346" y="712"/>
                  </a:cubicBezTo>
                  <a:cubicBezTo>
                    <a:pt x="3095" y="1"/>
                    <a:pt x="1422" y="331"/>
                    <a:pt x="90" y="8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5"/>
            <p:cNvSpPr/>
            <p:nvPr/>
          </p:nvSpPr>
          <p:spPr>
            <a:xfrm>
              <a:off x="3004475" y="2012550"/>
              <a:ext cx="91575" cy="10850"/>
            </a:xfrm>
            <a:custGeom>
              <a:rect b="b" l="l" r="r" t="t"/>
              <a:pathLst>
                <a:path extrusionOk="0" h="434" w="3663">
                  <a:moveTo>
                    <a:pt x="41" y="0"/>
                  </a:moveTo>
                  <a:cubicBezTo>
                    <a:pt x="1" y="0"/>
                    <a:pt x="1" y="40"/>
                    <a:pt x="1" y="40"/>
                  </a:cubicBezTo>
                  <a:cubicBezTo>
                    <a:pt x="341" y="148"/>
                    <a:pt x="650" y="167"/>
                    <a:pt x="967" y="167"/>
                  </a:cubicBezTo>
                  <a:cubicBezTo>
                    <a:pt x="1153" y="167"/>
                    <a:pt x="1343" y="161"/>
                    <a:pt x="1543" y="161"/>
                  </a:cubicBezTo>
                  <a:cubicBezTo>
                    <a:pt x="1654" y="154"/>
                    <a:pt x="1764" y="151"/>
                    <a:pt x="1875" y="151"/>
                  </a:cubicBezTo>
                  <a:cubicBezTo>
                    <a:pt x="2475" y="151"/>
                    <a:pt x="3070" y="242"/>
                    <a:pt x="3636" y="411"/>
                  </a:cubicBezTo>
                  <a:cubicBezTo>
                    <a:pt x="3135" y="211"/>
                    <a:pt x="2585" y="121"/>
                    <a:pt x="2044" y="80"/>
                  </a:cubicBezTo>
                  <a:cubicBezTo>
                    <a:pt x="1650" y="80"/>
                    <a:pt x="1285" y="120"/>
                    <a:pt x="923" y="120"/>
                  </a:cubicBezTo>
                  <a:cubicBezTo>
                    <a:pt x="631" y="120"/>
                    <a:pt x="341" y="94"/>
                    <a:pt x="41" y="0"/>
                  </a:cubicBezTo>
                  <a:close/>
                  <a:moveTo>
                    <a:pt x="3636" y="411"/>
                  </a:moveTo>
                  <a:cubicBezTo>
                    <a:pt x="3636" y="428"/>
                    <a:pt x="3640" y="433"/>
                    <a:pt x="3645" y="433"/>
                  </a:cubicBezTo>
                  <a:cubicBezTo>
                    <a:pt x="3654" y="433"/>
                    <a:pt x="3663" y="411"/>
                    <a:pt x="3636" y="41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5"/>
            <p:cNvSpPr/>
            <p:nvPr/>
          </p:nvSpPr>
          <p:spPr>
            <a:xfrm>
              <a:off x="3049300" y="2007950"/>
              <a:ext cx="54350" cy="7625"/>
            </a:xfrm>
            <a:custGeom>
              <a:rect b="b" l="l" r="r" t="t"/>
              <a:pathLst>
                <a:path extrusionOk="0" h="305" w="2174">
                  <a:moveTo>
                    <a:pt x="495" y="1"/>
                  </a:moveTo>
                  <a:cubicBezTo>
                    <a:pt x="343" y="1"/>
                    <a:pt x="192" y="6"/>
                    <a:pt x="40" y="14"/>
                  </a:cubicBezTo>
                  <a:cubicBezTo>
                    <a:pt x="0" y="14"/>
                    <a:pt x="0" y="54"/>
                    <a:pt x="40" y="54"/>
                  </a:cubicBezTo>
                  <a:cubicBezTo>
                    <a:pt x="129" y="49"/>
                    <a:pt x="217" y="47"/>
                    <a:pt x="305" y="47"/>
                  </a:cubicBezTo>
                  <a:cubicBezTo>
                    <a:pt x="927" y="47"/>
                    <a:pt x="1546" y="164"/>
                    <a:pt x="2133" y="305"/>
                  </a:cubicBezTo>
                  <a:cubicBezTo>
                    <a:pt x="2173" y="305"/>
                    <a:pt x="2173" y="264"/>
                    <a:pt x="2133" y="264"/>
                  </a:cubicBezTo>
                  <a:cubicBezTo>
                    <a:pt x="1605" y="67"/>
                    <a:pt x="1053" y="1"/>
                    <a:pt x="495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5"/>
            <p:cNvSpPr/>
            <p:nvPr/>
          </p:nvSpPr>
          <p:spPr>
            <a:xfrm>
              <a:off x="3015000" y="2008300"/>
              <a:ext cx="25050" cy="1675"/>
            </a:xfrm>
            <a:custGeom>
              <a:rect b="b" l="l" r="r" t="t"/>
              <a:pathLst>
                <a:path extrusionOk="0" h="67" w="1002">
                  <a:moveTo>
                    <a:pt x="0" y="0"/>
                  </a:moveTo>
                  <a:cubicBezTo>
                    <a:pt x="194" y="47"/>
                    <a:pt x="388" y="67"/>
                    <a:pt x="583" y="67"/>
                  </a:cubicBezTo>
                  <a:cubicBezTo>
                    <a:pt x="722" y="67"/>
                    <a:pt x="861" y="57"/>
                    <a:pt x="1002" y="40"/>
                  </a:cubicBezTo>
                  <a:lnTo>
                    <a:pt x="1002" y="0"/>
                  </a:lnTo>
                  <a:cubicBezTo>
                    <a:pt x="888" y="13"/>
                    <a:pt x="776" y="18"/>
                    <a:pt x="664" y="18"/>
                  </a:cubicBezTo>
                  <a:cubicBezTo>
                    <a:pt x="441" y="18"/>
                    <a:pt x="221" y="0"/>
                    <a:pt x="0" y="0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5"/>
            <p:cNvSpPr/>
            <p:nvPr/>
          </p:nvSpPr>
          <p:spPr>
            <a:xfrm>
              <a:off x="2794475" y="1567900"/>
              <a:ext cx="276950" cy="281400"/>
            </a:xfrm>
            <a:custGeom>
              <a:rect b="b" l="l" r="r" t="t"/>
              <a:pathLst>
                <a:path extrusionOk="0" h="11256" w="11078">
                  <a:moveTo>
                    <a:pt x="9544" y="0"/>
                  </a:moveTo>
                  <a:cubicBezTo>
                    <a:pt x="9156" y="0"/>
                    <a:pt x="8669" y="93"/>
                    <a:pt x="8070" y="302"/>
                  </a:cubicBezTo>
                  <a:cubicBezTo>
                    <a:pt x="5978" y="1013"/>
                    <a:pt x="680" y="6931"/>
                    <a:pt x="310" y="8934"/>
                  </a:cubicBezTo>
                  <a:cubicBezTo>
                    <a:pt x="1" y="10376"/>
                    <a:pt x="1021" y="11256"/>
                    <a:pt x="2196" y="11256"/>
                  </a:cubicBezTo>
                  <a:cubicBezTo>
                    <a:pt x="2620" y="11256"/>
                    <a:pt x="3065" y="11141"/>
                    <a:pt x="3474" y="10897"/>
                  </a:cubicBezTo>
                  <a:cubicBezTo>
                    <a:pt x="4976" y="9986"/>
                    <a:pt x="10113" y="4017"/>
                    <a:pt x="10654" y="2475"/>
                  </a:cubicBezTo>
                  <a:cubicBezTo>
                    <a:pt x="11077" y="1198"/>
                    <a:pt x="10942" y="0"/>
                    <a:pt x="9544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5"/>
            <p:cNvSpPr/>
            <p:nvPr/>
          </p:nvSpPr>
          <p:spPr>
            <a:xfrm>
              <a:off x="2799950" y="1799875"/>
              <a:ext cx="152475" cy="223950"/>
            </a:xfrm>
            <a:custGeom>
              <a:rect b="b" l="l" r="r" t="t"/>
              <a:pathLst>
                <a:path extrusionOk="0" h="8958" w="6099">
                  <a:moveTo>
                    <a:pt x="2573" y="0"/>
                  </a:moveTo>
                  <a:cubicBezTo>
                    <a:pt x="1379" y="0"/>
                    <a:pt x="51" y="341"/>
                    <a:pt x="51" y="957"/>
                  </a:cubicBezTo>
                  <a:cubicBezTo>
                    <a:pt x="0" y="1998"/>
                    <a:pt x="2464" y="7716"/>
                    <a:pt x="3175" y="8467"/>
                  </a:cubicBezTo>
                  <a:cubicBezTo>
                    <a:pt x="3513" y="8805"/>
                    <a:pt x="3914" y="8958"/>
                    <a:pt x="4299" y="8958"/>
                  </a:cubicBezTo>
                  <a:cubicBezTo>
                    <a:pt x="4861" y="8958"/>
                    <a:pt x="5389" y="8633"/>
                    <a:pt x="5638" y="8087"/>
                  </a:cubicBezTo>
                  <a:cubicBezTo>
                    <a:pt x="6099" y="7045"/>
                    <a:pt x="4887" y="1498"/>
                    <a:pt x="4387" y="536"/>
                  </a:cubicBezTo>
                  <a:cubicBezTo>
                    <a:pt x="4196" y="171"/>
                    <a:pt x="3418" y="0"/>
                    <a:pt x="2573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5"/>
            <p:cNvSpPr/>
            <p:nvPr/>
          </p:nvSpPr>
          <p:spPr>
            <a:xfrm>
              <a:off x="2874050" y="1977000"/>
              <a:ext cx="155500" cy="107750"/>
            </a:xfrm>
            <a:custGeom>
              <a:rect b="b" l="l" r="r" t="t"/>
              <a:pathLst>
                <a:path extrusionOk="0" h="4310" w="6220">
                  <a:moveTo>
                    <a:pt x="2754" y="0"/>
                  </a:moveTo>
                  <a:lnTo>
                    <a:pt x="1" y="1132"/>
                  </a:lnTo>
                  <a:cubicBezTo>
                    <a:pt x="211" y="1833"/>
                    <a:pt x="91" y="2424"/>
                    <a:pt x="541" y="2884"/>
                  </a:cubicBezTo>
                  <a:cubicBezTo>
                    <a:pt x="1042" y="3335"/>
                    <a:pt x="1843" y="3215"/>
                    <a:pt x="2254" y="3425"/>
                  </a:cubicBezTo>
                  <a:cubicBezTo>
                    <a:pt x="2661" y="3629"/>
                    <a:pt x="2984" y="4218"/>
                    <a:pt x="3314" y="4218"/>
                  </a:cubicBezTo>
                  <a:cubicBezTo>
                    <a:pt x="3324" y="4218"/>
                    <a:pt x="3335" y="4218"/>
                    <a:pt x="3345" y="4216"/>
                  </a:cubicBezTo>
                  <a:cubicBezTo>
                    <a:pt x="3514" y="4198"/>
                    <a:pt x="3510" y="3997"/>
                    <a:pt x="3413" y="3755"/>
                  </a:cubicBezTo>
                  <a:lnTo>
                    <a:pt x="3413" y="3755"/>
                  </a:lnTo>
                  <a:cubicBezTo>
                    <a:pt x="3679" y="4048"/>
                    <a:pt x="3982" y="4310"/>
                    <a:pt x="4212" y="4310"/>
                  </a:cubicBezTo>
                  <a:cubicBezTo>
                    <a:pt x="4241" y="4310"/>
                    <a:pt x="4270" y="4306"/>
                    <a:pt x="4297" y="4296"/>
                  </a:cubicBezTo>
                  <a:cubicBezTo>
                    <a:pt x="4797" y="4176"/>
                    <a:pt x="3676" y="2715"/>
                    <a:pt x="3676" y="2714"/>
                  </a:cubicBezTo>
                  <a:lnTo>
                    <a:pt x="3676" y="2714"/>
                  </a:lnTo>
                  <a:cubicBezTo>
                    <a:pt x="3676" y="2714"/>
                    <a:pt x="4614" y="3725"/>
                    <a:pt x="5069" y="3725"/>
                  </a:cubicBezTo>
                  <a:cubicBezTo>
                    <a:pt x="5093" y="3725"/>
                    <a:pt x="5116" y="3722"/>
                    <a:pt x="5138" y="3716"/>
                  </a:cubicBezTo>
                  <a:cubicBezTo>
                    <a:pt x="5598" y="3585"/>
                    <a:pt x="4387" y="2254"/>
                    <a:pt x="4387" y="2254"/>
                  </a:cubicBezTo>
                  <a:lnTo>
                    <a:pt x="4387" y="2254"/>
                  </a:lnTo>
                  <a:cubicBezTo>
                    <a:pt x="4387" y="2254"/>
                    <a:pt x="5223" y="3122"/>
                    <a:pt x="5664" y="3122"/>
                  </a:cubicBezTo>
                  <a:cubicBezTo>
                    <a:pt x="5715" y="3122"/>
                    <a:pt x="5760" y="3111"/>
                    <a:pt x="5799" y="3085"/>
                  </a:cubicBezTo>
                  <a:cubicBezTo>
                    <a:pt x="6219" y="2834"/>
                    <a:pt x="5098" y="1543"/>
                    <a:pt x="4637" y="1332"/>
                  </a:cubicBezTo>
                  <a:cubicBezTo>
                    <a:pt x="4216" y="1132"/>
                    <a:pt x="2925" y="541"/>
                    <a:pt x="2754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5"/>
            <p:cNvSpPr/>
            <p:nvPr/>
          </p:nvSpPr>
          <p:spPr>
            <a:xfrm>
              <a:off x="2934275" y="1981225"/>
              <a:ext cx="73275" cy="26225"/>
            </a:xfrm>
            <a:custGeom>
              <a:rect b="b" l="l" r="r" t="t"/>
              <a:pathLst>
                <a:path extrusionOk="0" h="1049" w="2931">
                  <a:moveTo>
                    <a:pt x="2466" y="1"/>
                  </a:moveTo>
                  <a:cubicBezTo>
                    <a:pt x="2457" y="1"/>
                    <a:pt x="2448" y="1"/>
                    <a:pt x="2438" y="2"/>
                  </a:cubicBezTo>
                  <a:cubicBezTo>
                    <a:pt x="1888" y="42"/>
                    <a:pt x="636" y="332"/>
                    <a:pt x="636" y="332"/>
                  </a:cubicBezTo>
                  <a:cubicBezTo>
                    <a:pt x="636" y="332"/>
                    <a:pt x="1" y="1049"/>
                    <a:pt x="1123" y="1049"/>
                  </a:cubicBezTo>
                  <a:cubicBezTo>
                    <a:pt x="1179" y="1049"/>
                    <a:pt x="1241" y="1047"/>
                    <a:pt x="1307" y="1043"/>
                  </a:cubicBezTo>
                  <a:cubicBezTo>
                    <a:pt x="2702" y="1004"/>
                    <a:pt x="2931" y="1"/>
                    <a:pt x="2466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5"/>
            <p:cNvSpPr/>
            <p:nvPr/>
          </p:nvSpPr>
          <p:spPr>
            <a:xfrm>
              <a:off x="2784425" y="1562675"/>
              <a:ext cx="304125" cy="418950"/>
            </a:xfrm>
            <a:custGeom>
              <a:rect b="b" l="l" r="r" t="t"/>
              <a:pathLst>
                <a:path extrusionOk="0" h="16758" w="12165">
                  <a:moveTo>
                    <a:pt x="10045" y="0"/>
                  </a:moveTo>
                  <a:cubicBezTo>
                    <a:pt x="9452" y="0"/>
                    <a:pt x="8710" y="217"/>
                    <a:pt x="7882" y="681"/>
                  </a:cubicBezTo>
                  <a:cubicBezTo>
                    <a:pt x="4176" y="2724"/>
                    <a:pt x="211" y="9023"/>
                    <a:pt x="171" y="9443"/>
                  </a:cubicBezTo>
                  <a:cubicBezTo>
                    <a:pt x="1" y="10895"/>
                    <a:pt x="2544" y="16744"/>
                    <a:pt x="2544" y="16744"/>
                  </a:cubicBezTo>
                  <a:cubicBezTo>
                    <a:pt x="2544" y="16744"/>
                    <a:pt x="2692" y="16758"/>
                    <a:pt x="2935" y="16758"/>
                  </a:cubicBezTo>
                  <a:cubicBezTo>
                    <a:pt x="3874" y="16758"/>
                    <a:pt x="6240" y="16549"/>
                    <a:pt x="7131" y="14531"/>
                  </a:cubicBezTo>
                  <a:lnTo>
                    <a:pt x="5468" y="10104"/>
                  </a:lnTo>
                  <a:cubicBezTo>
                    <a:pt x="5468" y="10104"/>
                    <a:pt x="9053" y="6019"/>
                    <a:pt x="10435" y="4056"/>
                  </a:cubicBezTo>
                  <a:cubicBezTo>
                    <a:pt x="12165" y="1560"/>
                    <a:pt x="11639" y="0"/>
                    <a:pt x="10045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5"/>
            <p:cNvSpPr/>
            <p:nvPr/>
          </p:nvSpPr>
          <p:spPr>
            <a:xfrm>
              <a:off x="3167475" y="1569650"/>
              <a:ext cx="276875" cy="279650"/>
            </a:xfrm>
            <a:custGeom>
              <a:rect b="b" l="l" r="r" t="t"/>
              <a:pathLst>
                <a:path extrusionOk="0" h="11186" w="11075">
                  <a:moveTo>
                    <a:pt x="1397" y="0"/>
                  </a:moveTo>
                  <a:cubicBezTo>
                    <a:pt x="50" y="0"/>
                    <a:pt x="0" y="1140"/>
                    <a:pt x="451" y="2405"/>
                  </a:cubicBezTo>
                  <a:cubicBezTo>
                    <a:pt x="951" y="3947"/>
                    <a:pt x="6079" y="9916"/>
                    <a:pt x="7631" y="10827"/>
                  </a:cubicBezTo>
                  <a:cubicBezTo>
                    <a:pt x="8040" y="11071"/>
                    <a:pt x="8481" y="11186"/>
                    <a:pt x="8902" y="11186"/>
                  </a:cubicBezTo>
                  <a:cubicBezTo>
                    <a:pt x="10068" y="11186"/>
                    <a:pt x="11075" y="10306"/>
                    <a:pt x="10795" y="8864"/>
                  </a:cubicBezTo>
                  <a:cubicBezTo>
                    <a:pt x="10385" y="6861"/>
                    <a:pt x="4997" y="1023"/>
                    <a:pt x="2914" y="312"/>
                  </a:cubicBezTo>
                  <a:cubicBezTo>
                    <a:pt x="2286" y="96"/>
                    <a:pt x="1787" y="0"/>
                    <a:pt x="1397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5"/>
            <p:cNvSpPr/>
            <p:nvPr/>
          </p:nvSpPr>
          <p:spPr>
            <a:xfrm>
              <a:off x="3321675" y="1796575"/>
              <a:ext cx="121950" cy="233100"/>
            </a:xfrm>
            <a:custGeom>
              <a:rect b="b" l="l" r="r" t="t"/>
              <a:pathLst>
                <a:path extrusionOk="0" h="9324" w="4878">
                  <a:moveTo>
                    <a:pt x="3302" y="0"/>
                  </a:moveTo>
                  <a:cubicBezTo>
                    <a:pt x="2080" y="0"/>
                    <a:pt x="413" y="492"/>
                    <a:pt x="251" y="1089"/>
                  </a:cubicBezTo>
                  <a:cubicBezTo>
                    <a:pt x="1" y="2130"/>
                    <a:pt x="81" y="7798"/>
                    <a:pt x="792" y="8719"/>
                  </a:cubicBezTo>
                  <a:cubicBezTo>
                    <a:pt x="1088" y="9116"/>
                    <a:pt x="1527" y="9323"/>
                    <a:pt x="1970" y="9323"/>
                  </a:cubicBezTo>
                  <a:cubicBezTo>
                    <a:pt x="2456" y="9323"/>
                    <a:pt x="2946" y="9073"/>
                    <a:pt x="3255" y="8549"/>
                  </a:cubicBezTo>
                  <a:cubicBezTo>
                    <a:pt x="3796" y="7638"/>
                    <a:pt x="4877" y="1539"/>
                    <a:pt x="4587" y="498"/>
                  </a:cubicBezTo>
                  <a:cubicBezTo>
                    <a:pt x="4499" y="145"/>
                    <a:pt x="3966" y="0"/>
                    <a:pt x="330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5"/>
            <p:cNvSpPr/>
            <p:nvPr/>
          </p:nvSpPr>
          <p:spPr>
            <a:xfrm>
              <a:off x="3251825" y="1978000"/>
              <a:ext cx="154250" cy="108850"/>
            </a:xfrm>
            <a:custGeom>
              <a:rect b="b" l="l" r="r" t="t"/>
              <a:pathLst>
                <a:path extrusionOk="0" h="4354" w="6170">
                  <a:moveTo>
                    <a:pt x="3375" y="0"/>
                  </a:moveTo>
                  <a:cubicBezTo>
                    <a:pt x="3205" y="541"/>
                    <a:pt x="1913" y="1172"/>
                    <a:pt x="1503" y="1382"/>
                  </a:cubicBezTo>
                  <a:cubicBezTo>
                    <a:pt x="1082" y="1593"/>
                    <a:pt x="1" y="2925"/>
                    <a:pt x="371" y="3175"/>
                  </a:cubicBezTo>
                  <a:cubicBezTo>
                    <a:pt x="408" y="3193"/>
                    <a:pt x="450" y="3202"/>
                    <a:pt x="495" y="3202"/>
                  </a:cubicBezTo>
                  <a:cubicBezTo>
                    <a:pt x="960" y="3202"/>
                    <a:pt x="1793" y="2294"/>
                    <a:pt x="1793" y="2294"/>
                  </a:cubicBezTo>
                  <a:lnTo>
                    <a:pt x="1793" y="2294"/>
                  </a:lnTo>
                  <a:cubicBezTo>
                    <a:pt x="1793" y="2294"/>
                    <a:pt x="622" y="3676"/>
                    <a:pt x="1082" y="3756"/>
                  </a:cubicBezTo>
                  <a:cubicBezTo>
                    <a:pt x="1107" y="3763"/>
                    <a:pt x="1132" y="3766"/>
                    <a:pt x="1159" y="3766"/>
                  </a:cubicBezTo>
                  <a:cubicBezTo>
                    <a:pt x="1641" y="3766"/>
                    <a:pt x="2504" y="2715"/>
                    <a:pt x="2504" y="2714"/>
                  </a:cubicBezTo>
                  <a:lnTo>
                    <a:pt x="2504" y="2714"/>
                  </a:lnTo>
                  <a:cubicBezTo>
                    <a:pt x="2504" y="2715"/>
                    <a:pt x="1413" y="4216"/>
                    <a:pt x="1913" y="4347"/>
                  </a:cubicBezTo>
                  <a:cubicBezTo>
                    <a:pt x="1933" y="4351"/>
                    <a:pt x="1953" y="4353"/>
                    <a:pt x="1973" y="4353"/>
                  </a:cubicBezTo>
                  <a:cubicBezTo>
                    <a:pt x="2213" y="4353"/>
                    <a:pt x="2536" y="4049"/>
                    <a:pt x="2811" y="3726"/>
                  </a:cubicBezTo>
                  <a:lnTo>
                    <a:pt x="2811" y="3726"/>
                  </a:lnTo>
                  <a:cubicBezTo>
                    <a:pt x="2708" y="3980"/>
                    <a:pt x="2699" y="4197"/>
                    <a:pt x="2875" y="4216"/>
                  </a:cubicBezTo>
                  <a:cubicBezTo>
                    <a:pt x="2887" y="4218"/>
                    <a:pt x="2898" y="4218"/>
                    <a:pt x="2910" y="4218"/>
                  </a:cubicBezTo>
                  <a:cubicBezTo>
                    <a:pt x="3273" y="4218"/>
                    <a:pt x="3558" y="3628"/>
                    <a:pt x="3956" y="3385"/>
                  </a:cubicBezTo>
                  <a:cubicBezTo>
                    <a:pt x="4337" y="3175"/>
                    <a:pt x="5168" y="3295"/>
                    <a:pt x="5629" y="2844"/>
                  </a:cubicBezTo>
                  <a:cubicBezTo>
                    <a:pt x="6129" y="2384"/>
                    <a:pt x="5959" y="1753"/>
                    <a:pt x="6169" y="1042"/>
                  </a:cubicBezTo>
                  <a:lnTo>
                    <a:pt x="3375" y="0"/>
                  </a:ln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5"/>
            <p:cNvSpPr/>
            <p:nvPr/>
          </p:nvSpPr>
          <p:spPr>
            <a:xfrm>
              <a:off x="3271600" y="1983250"/>
              <a:ext cx="76150" cy="26075"/>
            </a:xfrm>
            <a:custGeom>
              <a:rect b="b" l="l" r="r" t="t"/>
              <a:pathLst>
                <a:path extrusionOk="0" h="1043" w="3046">
                  <a:moveTo>
                    <a:pt x="502" y="1"/>
                  </a:moveTo>
                  <a:cubicBezTo>
                    <a:pt x="1" y="1"/>
                    <a:pt x="251" y="1002"/>
                    <a:pt x="1623" y="1042"/>
                  </a:cubicBezTo>
                  <a:cubicBezTo>
                    <a:pt x="3045" y="1042"/>
                    <a:pt x="2294" y="291"/>
                    <a:pt x="2294" y="291"/>
                  </a:cubicBezTo>
                  <a:cubicBezTo>
                    <a:pt x="2294" y="291"/>
                    <a:pt x="1042" y="1"/>
                    <a:pt x="502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5"/>
            <p:cNvSpPr/>
            <p:nvPr/>
          </p:nvSpPr>
          <p:spPr>
            <a:xfrm>
              <a:off x="3147475" y="1560825"/>
              <a:ext cx="304650" cy="422450"/>
            </a:xfrm>
            <a:custGeom>
              <a:rect b="b" l="l" r="r" t="t"/>
              <a:pathLst>
                <a:path extrusionOk="0" h="16898" w="12186">
                  <a:moveTo>
                    <a:pt x="2142" y="0"/>
                  </a:moveTo>
                  <a:cubicBezTo>
                    <a:pt x="530" y="0"/>
                    <a:pt x="0" y="1614"/>
                    <a:pt x="1751" y="4130"/>
                  </a:cubicBezTo>
                  <a:cubicBezTo>
                    <a:pt x="3123" y="6093"/>
                    <a:pt x="6678" y="10178"/>
                    <a:pt x="6678" y="10178"/>
                  </a:cubicBezTo>
                  <a:lnTo>
                    <a:pt x="6338" y="15225"/>
                  </a:lnTo>
                  <a:cubicBezTo>
                    <a:pt x="6959" y="16579"/>
                    <a:pt x="8469" y="16897"/>
                    <a:pt x="9752" y="16897"/>
                  </a:cubicBezTo>
                  <a:cubicBezTo>
                    <a:pt x="10888" y="16897"/>
                    <a:pt x="11845" y="16647"/>
                    <a:pt x="11845" y="16647"/>
                  </a:cubicBezTo>
                  <a:cubicBezTo>
                    <a:pt x="11845" y="16647"/>
                    <a:pt x="12186" y="10969"/>
                    <a:pt x="12016" y="9517"/>
                  </a:cubicBezTo>
                  <a:cubicBezTo>
                    <a:pt x="11936" y="9097"/>
                    <a:pt x="7970" y="2708"/>
                    <a:pt x="4255" y="665"/>
                  </a:cubicBezTo>
                  <a:cubicBezTo>
                    <a:pt x="3447" y="211"/>
                    <a:pt x="2724" y="0"/>
                    <a:pt x="2142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5"/>
            <p:cNvSpPr/>
            <p:nvPr/>
          </p:nvSpPr>
          <p:spPr>
            <a:xfrm>
              <a:off x="3060825" y="1818850"/>
              <a:ext cx="88650" cy="18550"/>
            </a:xfrm>
            <a:custGeom>
              <a:rect b="b" l="l" r="r" t="t"/>
              <a:pathLst>
                <a:path extrusionOk="0" h="742" w="3546">
                  <a:moveTo>
                    <a:pt x="3085" y="0"/>
                  </a:moveTo>
                  <a:cubicBezTo>
                    <a:pt x="2075" y="0"/>
                    <a:pt x="1046" y="542"/>
                    <a:pt x="40" y="648"/>
                  </a:cubicBezTo>
                  <a:cubicBezTo>
                    <a:pt x="0" y="648"/>
                    <a:pt x="0" y="699"/>
                    <a:pt x="40" y="739"/>
                  </a:cubicBezTo>
                  <a:cubicBezTo>
                    <a:pt x="91" y="740"/>
                    <a:pt x="142" y="741"/>
                    <a:pt x="193" y="741"/>
                  </a:cubicBezTo>
                  <a:cubicBezTo>
                    <a:pt x="1276" y="741"/>
                    <a:pt x="2384" y="351"/>
                    <a:pt x="3465" y="198"/>
                  </a:cubicBezTo>
                  <a:cubicBezTo>
                    <a:pt x="3545" y="198"/>
                    <a:pt x="3545" y="68"/>
                    <a:pt x="3465" y="28"/>
                  </a:cubicBezTo>
                  <a:cubicBezTo>
                    <a:pt x="3339" y="9"/>
                    <a:pt x="3212" y="0"/>
                    <a:pt x="30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5"/>
            <p:cNvSpPr/>
            <p:nvPr/>
          </p:nvSpPr>
          <p:spPr>
            <a:xfrm>
              <a:off x="3108875" y="1829150"/>
              <a:ext cx="65625" cy="7175"/>
            </a:xfrm>
            <a:custGeom>
              <a:rect b="b" l="l" r="r" t="t"/>
              <a:pathLst>
                <a:path extrusionOk="0" h="287" w="2625">
                  <a:moveTo>
                    <a:pt x="1863" y="0"/>
                  </a:moveTo>
                  <a:cubicBezTo>
                    <a:pt x="1258" y="0"/>
                    <a:pt x="656" y="80"/>
                    <a:pt x="81" y="196"/>
                  </a:cubicBezTo>
                  <a:cubicBezTo>
                    <a:pt x="1" y="196"/>
                    <a:pt x="41" y="287"/>
                    <a:pt x="81" y="287"/>
                  </a:cubicBezTo>
                  <a:cubicBezTo>
                    <a:pt x="912" y="196"/>
                    <a:pt x="1713" y="196"/>
                    <a:pt x="2544" y="156"/>
                  </a:cubicBezTo>
                  <a:cubicBezTo>
                    <a:pt x="2624" y="156"/>
                    <a:pt x="2624" y="36"/>
                    <a:pt x="2544" y="36"/>
                  </a:cubicBezTo>
                  <a:cubicBezTo>
                    <a:pt x="2318" y="12"/>
                    <a:pt x="2090" y="0"/>
                    <a:pt x="186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5"/>
            <p:cNvSpPr/>
            <p:nvPr/>
          </p:nvSpPr>
          <p:spPr>
            <a:xfrm>
              <a:off x="2938900" y="1690700"/>
              <a:ext cx="32025" cy="101400"/>
            </a:xfrm>
            <a:custGeom>
              <a:rect b="b" l="l" r="r" t="t"/>
              <a:pathLst>
                <a:path extrusionOk="0" h="4056" w="1281">
                  <a:moveTo>
                    <a:pt x="1219" y="0"/>
                  </a:moveTo>
                  <a:cubicBezTo>
                    <a:pt x="1209" y="0"/>
                    <a:pt x="1202" y="5"/>
                    <a:pt x="1202" y="16"/>
                  </a:cubicBezTo>
                  <a:lnTo>
                    <a:pt x="831" y="767"/>
                  </a:lnTo>
                  <a:cubicBezTo>
                    <a:pt x="831" y="567"/>
                    <a:pt x="871" y="357"/>
                    <a:pt x="912" y="147"/>
                  </a:cubicBezTo>
                  <a:cubicBezTo>
                    <a:pt x="912" y="97"/>
                    <a:pt x="880" y="59"/>
                    <a:pt x="847" y="59"/>
                  </a:cubicBezTo>
                  <a:cubicBezTo>
                    <a:pt x="827" y="59"/>
                    <a:pt x="806" y="73"/>
                    <a:pt x="791" y="107"/>
                  </a:cubicBezTo>
                  <a:cubicBezTo>
                    <a:pt x="701" y="397"/>
                    <a:pt x="701" y="687"/>
                    <a:pt x="701" y="1018"/>
                  </a:cubicBezTo>
                  <a:cubicBezTo>
                    <a:pt x="251" y="1939"/>
                    <a:pt x="0" y="2941"/>
                    <a:pt x="201" y="4022"/>
                  </a:cubicBezTo>
                  <a:cubicBezTo>
                    <a:pt x="201" y="4043"/>
                    <a:pt x="224" y="4056"/>
                    <a:pt x="251" y="4056"/>
                  </a:cubicBezTo>
                  <a:cubicBezTo>
                    <a:pt x="288" y="4056"/>
                    <a:pt x="331" y="4034"/>
                    <a:pt x="331" y="3982"/>
                  </a:cubicBezTo>
                  <a:cubicBezTo>
                    <a:pt x="251" y="2610"/>
                    <a:pt x="751" y="1318"/>
                    <a:pt x="1252" y="67"/>
                  </a:cubicBezTo>
                  <a:cubicBezTo>
                    <a:pt x="1281" y="31"/>
                    <a:pt x="1243" y="0"/>
                    <a:pt x="1219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5"/>
            <p:cNvSpPr/>
            <p:nvPr/>
          </p:nvSpPr>
          <p:spPr>
            <a:xfrm>
              <a:off x="3269350" y="1690700"/>
              <a:ext cx="32575" cy="101400"/>
            </a:xfrm>
            <a:custGeom>
              <a:rect b="b" l="l" r="r" t="t"/>
              <a:pathLst>
                <a:path extrusionOk="0" h="4056" w="1303">
                  <a:moveTo>
                    <a:pt x="73" y="0"/>
                  </a:moveTo>
                  <a:cubicBezTo>
                    <a:pt x="47" y="0"/>
                    <a:pt x="1" y="31"/>
                    <a:pt x="1" y="67"/>
                  </a:cubicBezTo>
                  <a:cubicBezTo>
                    <a:pt x="552" y="1318"/>
                    <a:pt x="1002" y="2610"/>
                    <a:pt x="962" y="3982"/>
                  </a:cubicBezTo>
                  <a:cubicBezTo>
                    <a:pt x="962" y="4034"/>
                    <a:pt x="1005" y="4056"/>
                    <a:pt x="1041" y="4056"/>
                  </a:cubicBezTo>
                  <a:cubicBezTo>
                    <a:pt x="1069" y="4056"/>
                    <a:pt x="1092" y="4043"/>
                    <a:pt x="1092" y="4022"/>
                  </a:cubicBezTo>
                  <a:cubicBezTo>
                    <a:pt x="1303" y="2941"/>
                    <a:pt x="1052" y="1939"/>
                    <a:pt x="592" y="1018"/>
                  </a:cubicBezTo>
                  <a:cubicBezTo>
                    <a:pt x="592" y="687"/>
                    <a:pt x="592" y="397"/>
                    <a:pt x="501" y="107"/>
                  </a:cubicBezTo>
                  <a:cubicBezTo>
                    <a:pt x="486" y="73"/>
                    <a:pt x="460" y="59"/>
                    <a:pt x="435" y="59"/>
                  </a:cubicBezTo>
                  <a:cubicBezTo>
                    <a:pt x="394" y="59"/>
                    <a:pt x="356" y="97"/>
                    <a:pt x="381" y="147"/>
                  </a:cubicBezTo>
                  <a:cubicBezTo>
                    <a:pt x="421" y="357"/>
                    <a:pt x="461" y="567"/>
                    <a:pt x="461" y="767"/>
                  </a:cubicBezTo>
                  <a:lnTo>
                    <a:pt x="91" y="16"/>
                  </a:lnTo>
                  <a:cubicBezTo>
                    <a:pt x="91" y="5"/>
                    <a:pt x="84" y="0"/>
                    <a:pt x="7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5"/>
            <p:cNvSpPr/>
            <p:nvPr/>
          </p:nvSpPr>
          <p:spPr>
            <a:xfrm>
              <a:off x="3046300" y="1554675"/>
              <a:ext cx="147975" cy="85400"/>
            </a:xfrm>
            <a:custGeom>
              <a:rect b="b" l="l" r="r" t="t"/>
              <a:pathLst>
                <a:path extrusionOk="0" h="3416" w="5919">
                  <a:moveTo>
                    <a:pt x="5785" y="0"/>
                  </a:moveTo>
                  <a:cubicBezTo>
                    <a:pt x="5750" y="0"/>
                    <a:pt x="5718" y="22"/>
                    <a:pt x="5718" y="80"/>
                  </a:cubicBezTo>
                  <a:cubicBezTo>
                    <a:pt x="5468" y="1452"/>
                    <a:pt x="4507" y="3044"/>
                    <a:pt x="2964" y="3084"/>
                  </a:cubicBezTo>
                  <a:cubicBezTo>
                    <a:pt x="1292" y="3084"/>
                    <a:pt x="461" y="1542"/>
                    <a:pt x="80" y="160"/>
                  </a:cubicBezTo>
                  <a:cubicBezTo>
                    <a:pt x="80" y="126"/>
                    <a:pt x="66" y="114"/>
                    <a:pt x="50" y="114"/>
                  </a:cubicBezTo>
                  <a:cubicBezTo>
                    <a:pt x="27" y="114"/>
                    <a:pt x="0" y="137"/>
                    <a:pt x="0" y="160"/>
                  </a:cubicBezTo>
                  <a:cubicBezTo>
                    <a:pt x="0" y="1685"/>
                    <a:pt x="1302" y="3415"/>
                    <a:pt x="2909" y="3415"/>
                  </a:cubicBezTo>
                  <a:cubicBezTo>
                    <a:pt x="2928" y="3415"/>
                    <a:pt x="2946" y="3415"/>
                    <a:pt x="2964" y="3415"/>
                  </a:cubicBezTo>
                  <a:cubicBezTo>
                    <a:pt x="4507" y="3375"/>
                    <a:pt x="5919" y="1542"/>
                    <a:pt x="5878" y="80"/>
                  </a:cubicBezTo>
                  <a:cubicBezTo>
                    <a:pt x="5878" y="35"/>
                    <a:pt x="5829" y="0"/>
                    <a:pt x="57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5"/>
            <p:cNvSpPr/>
            <p:nvPr/>
          </p:nvSpPr>
          <p:spPr>
            <a:xfrm>
              <a:off x="3065075" y="1561775"/>
              <a:ext cx="114250" cy="56775"/>
            </a:xfrm>
            <a:custGeom>
              <a:rect b="b" l="l" r="r" t="t"/>
              <a:pathLst>
                <a:path extrusionOk="0" h="2271" w="4570">
                  <a:moveTo>
                    <a:pt x="4527" y="0"/>
                  </a:moveTo>
                  <a:cubicBezTo>
                    <a:pt x="4508" y="0"/>
                    <a:pt x="4483" y="12"/>
                    <a:pt x="4467" y="46"/>
                  </a:cubicBezTo>
                  <a:cubicBezTo>
                    <a:pt x="4126" y="877"/>
                    <a:pt x="3625" y="1879"/>
                    <a:pt x="2664" y="2129"/>
                  </a:cubicBezTo>
                  <a:cubicBezTo>
                    <a:pt x="2488" y="2183"/>
                    <a:pt x="2321" y="2207"/>
                    <a:pt x="2162" y="2207"/>
                  </a:cubicBezTo>
                  <a:cubicBezTo>
                    <a:pt x="1185" y="2207"/>
                    <a:pt x="505" y="1290"/>
                    <a:pt x="40" y="507"/>
                  </a:cubicBezTo>
                  <a:cubicBezTo>
                    <a:pt x="40" y="495"/>
                    <a:pt x="37" y="490"/>
                    <a:pt x="32" y="490"/>
                  </a:cubicBezTo>
                  <a:cubicBezTo>
                    <a:pt x="20" y="490"/>
                    <a:pt x="0" y="519"/>
                    <a:pt x="0" y="547"/>
                  </a:cubicBezTo>
                  <a:cubicBezTo>
                    <a:pt x="470" y="1448"/>
                    <a:pt x="1124" y="2271"/>
                    <a:pt x="2194" y="2271"/>
                  </a:cubicBezTo>
                  <a:cubicBezTo>
                    <a:pt x="2266" y="2271"/>
                    <a:pt x="2339" y="2267"/>
                    <a:pt x="2414" y="2259"/>
                  </a:cubicBezTo>
                  <a:cubicBezTo>
                    <a:pt x="3585" y="2089"/>
                    <a:pt x="4216" y="1088"/>
                    <a:pt x="4547" y="46"/>
                  </a:cubicBezTo>
                  <a:cubicBezTo>
                    <a:pt x="4570" y="23"/>
                    <a:pt x="4553" y="0"/>
                    <a:pt x="4527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5"/>
            <p:cNvSpPr/>
            <p:nvPr/>
          </p:nvSpPr>
          <p:spPr>
            <a:xfrm>
              <a:off x="2842750" y="1922050"/>
              <a:ext cx="97725" cy="41450"/>
            </a:xfrm>
            <a:custGeom>
              <a:rect b="b" l="l" r="r" t="t"/>
              <a:pathLst>
                <a:path extrusionOk="0" h="1658" w="3909">
                  <a:moveTo>
                    <a:pt x="3774" y="0"/>
                  </a:moveTo>
                  <a:cubicBezTo>
                    <a:pt x="3754" y="0"/>
                    <a:pt x="3734" y="8"/>
                    <a:pt x="3716" y="25"/>
                  </a:cubicBezTo>
                  <a:cubicBezTo>
                    <a:pt x="2845" y="1027"/>
                    <a:pt x="1383" y="1407"/>
                    <a:pt x="91" y="1578"/>
                  </a:cubicBezTo>
                  <a:cubicBezTo>
                    <a:pt x="1" y="1578"/>
                    <a:pt x="1" y="1658"/>
                    <a:pt x="91" y="1658"/>
                  </a:cubicBezTo>
                  <a:cubicBezTo>
                    <a:pt x="1423" y="1658"/>
                    <a:pt x="3005" y="1237"/>
                    <a:pt x="3846" y="156"/>
                  </a:cubicBezTo>
                  <a:cubicBezTo>
                    <a:pt x="3909" y="93"/>
                    <a:pt x="3843" y="0"/>
                    <a:pt x="377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5"/>
            <p:cNvSpPr/>
            <p:nvPr/>
          </p:nvSpPr>
          <p:spPr>
            <a:xfrm>
              <a:off x="2939900" y="1912400"/>
              <a:ext cx="9275" cy="8300"/>
            </a:xfrm>
            <a:custGeom>
              <a:rect b="b" l="l" r="r" t="t"/>
              <a:pathLst>
                <a:path extrusionOk="0" h="332" w="371">
                  <a:moveTo>
                    <a:pt x="161" y="1"/>
                  </a:moveTo>
                  <a:cubicBezTo>
                    <a:pt x="0" y="1"/>
                    <a:pt x="0" y="331"/>
                    <a:pt x="161" y="331"/>
                  </a:cubicBezTo>
                  <a:cubicBezTo>
                    <a:pt x="371" y="331"/>
                    <a:pt x="371" y="1"/>
                    <a:pt x="161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5"/>
            <p:cNvSpPr/>
            <p:nvPr/>
          </p:nvSpPr>
          <p:spPr>
            <a:xfrm>
              <a:off x="3314925" y="1924675"/>
              <a:ext cx="7275" cy="6225"/>
            </a:xfrm>
            <a:custGeom>
              <a:rect b="b" l="l" r="r" t="t"/>
              <a:pathLst>
                <a:path extrusionOk="0" h="249" w="291">
                  <a:moveTo>
                    <a:pt x="145" y="0"/>
                  </a:moveTo>
                  <a:cubicBezTo>
                    <a:pt x="93" y="0"/>
                    <a:pt x="40" y="31"/>
                    <a:pt x="20" y="91"/>
                  </a:cubicBezTo>
                  <a:cubicBezTo>
                    <a:pt x="0" y="196"/>
                    <a:pt x="73" y="248"/>
                    <a:pt x="145" y="248"/>
                  </a:cubicBezTo>
                  <a:cubicBezTo>
                    <a:pt x="218" y="248"/>
                    <a:pt x="291" y="196"/>
                    <a:pt x="271" y="91"/>
                  </a:cubicBezTo>
                  <a:cubicBezTo>
                    <a:pt x="251" y="31"/>
                    <a:pt x="198" y="0"/>
                    <a:pt x="14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5"/>
            <p:cNvSpPr/>
            <p:nvPr/>
          </p:nvSpPr>
          <p:spPr>
            <a:xfrm>
              <a:off x="3329125" y="1933925"/>
              <a:ext cx="102975" cy="20125"/>
            </a:xfrm>
            <a:custGeom>
              <a:rect b="b" l="l" r="r" t="t"/>
              <a:pathLst>
                <a:path extrusionOk="0" h="805" w="4119">
                  <a:moveTo>
                    <a:pt x="51" y="0"/>
                  </a:moveTo>
                  <a:cubicBezTo>
                    <a:pt x="21" y="0"/>
                    <a:pt x="1" y="61"/>
                    <a:pt x="33" y="101"/>
                  </a:cubicBezTo>
                  <a:cubicBezTo>
                    <a:pt x="827" y="628"/>
                    <a:pt x="1822" y="805"/>
                    <a:pt x="2792" y="805"/>
                  </a:cubicBezTo>
                  <a:cubicBezTo>
                    <a:pt x="3205" y="805"/>
                    <a:pt x="3613" y="773"/>
                    <a:pt x="3999" y="722"/>
                  </a:cubicBezTo>
                  <a:cubicBezTo>
                    <a:pt x="4119" y="682"/>
                    <a:pt x="4079" y="512"/>
                    <a:pt x="3959" y="512"/>
                  </a:cubicBezTo>
                  <a:cubicBezTo>
                    <a:pt x="2577" y="512"/>
                    <a:pt x="1415" y="512"/>
                    <a:pt x="73" y="11"/>
                  </a:cubicBezTo>
                  <a:cubicBezTo>
                    <a:pt x="66" y="3"/>
                    <a:pt x="58" y="0"/>
                    <a:pt x="5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5"/>
            <p:cNvSpPr/>
            <p:nvPr/>
          </p:nvSpPr>
          <p:spPr>
            <a:xfrm>
              <a:off x="3105625" y="1470050"/>
              <a:ext cx="26075" cy="9225"/>
            </a:xfrm>
            <a:custGeom>
              <a:rect b="b" l="l" r="r" t="t"/>
              <a:pathLst>
                <a:path extrusionOk="0" h="369" w="1043">
                  <a:moveTo>
                    <a:pt x="1002" y="0"/>
                  </a:moveTo>
                  <a:cubicBezTo>
                    <a:pt x="871" y="152"/>
                    <a:pt x="719" y="213"/>
                    <a:pt x="562" y="213"/>
                  </a:cubicBezTo>
                  <a:cubicBezTo>
                    <a:pt x="418" y="213"/>
                    <a:pt x="270" y="162"/>
                    <a:pt x="131" y="80"/>
                  </a:cubicBezTo>
                  <a:cubicBezTo>
                    <a:pt x="41" y="80"/>
                    <a:pt x="1" y="170"/>
                    <a:pt x="41" y="210"/>
                  </a:cubicBezTo>
                  <a:cubicBezTo>
                    <a:pt x="166" y="315"/>
                    <a:pt x="325" y="368"/>
                    <a:pt x="481" y="368"/>
                  </a:cubicBezTo>
                  <a:cubicBezTo>
                    <a:pt x="699" y="368"/>
                    <a:pt x="908" y="262"/>
                    <a:pt x="1002" y="40"/>
                  </a:cubicBezTo>
                  <a:cubicBezTo>
                    <a:pt x="1042" y="0"/>
                    <a:pt x="1002" y="0"/>
                    <a:pt x="100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4" name="Google Shape;1354;p35"/>
          <p:cNvSpPr txBox="1"/>
          <p:nvPr>
            <p:ph type="title"/>
          </p:nvPr>
        </p:nvSpPr>
        <p:spPr>
          <a:xfrm>
            <a:off x="683700" y="475150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Аннотация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9" name="Google Shape;1359;p36"/>
          <p:cNvGrpSpPr/>
          <p:nvPr/>
        </p:nvGrpSpPr>
        <p:grpSpPr>
          <a:xfrm>
            <a:off x="0" y="1330376"/>
            <a:ext cx="4638207" cy="3082003"/>
            <a:chOff x="3399634" y="1335845"/>
            <a:chExt cx="1692900" cy="1062393"/>
          </a:xfrm>
        </p:grpSpPr>
        <p:cxnSp>
          <p:nvCxnSpPr>
            <p:cNvPr id="1360" name="Google Shape;1360;p36"/>
            <p:cNvCxnSpPr/>
            <p:nvPr/>
          </p:nvCxnSpPr>
          <p:spPr>
            <a:xfrm>
              <a:off x="3399634" y="1853795"/>
              <a:ext cx="1692900" cy="360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1361" name="Google Shape;1361;p36"/>
            <p:cNvGrpSpPr/>
            <p:nvPr/>
          </p:nvGrpSpPr>
          <p:grpSpPr>
            <a:xfrm>
              <a:off x="3427346" y="1335845"/>
              <a:ext cx="480900" cy="652569"/>
              <a:chOff x="3427346" y="1335845"/>
              <a:chExt cx="480900" cy="652569"/>
            </a:xfrm>
          </p:grpSpPr>
          <p:grpSp>
            <p:nvGrpSpPr>
              <p:cNvPr id="1362" name="Google Shape;1362;p36"/>
              <p:cNvGrpSpPr/>
              <p:nvPr/>
            </p:nvGrpSpPr>
            <p:grpSpPr>
              <a:xfrm>
                <a:off x="3427346" y="1335845"/>
                <a:ext cx="480900" cy="521716"/>
                <a:chOff x="3427346" y="1335845"/>
                <a:chExt cx="480900" cy="521716"/>
              </a:xfrm>
            </p:grpSpPr>
            <p:cxnSp>
              <p:nvCxnSpPr>
                <p:cNvPr id="1363" name="Google Shape;1363;p36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364" name="Google Shape;1364;p36"/>
                <p:cNvSpPr/>
                <p:nvPr/>
              </p:nvSpPr>
              <p:spPr>
                <a:xfrm>
                  <a:off x="3427346" y="1335845"/>
                  <a:ext cx="480900" cy="224700"/>
                </a:xfrm>
                <a:prstGeom prst="rect">
                  <a:avLst/>
                </a:prstGeom>
                <a:solidFill>
                  <a:srgbClr val="888CFB">
                    <a:alpha val="66670"/>
                  </a:srgbClr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>
                      <a:solidFill>
                        <a:srgbClr val="FFFFFF"/>
                      </a:solidFill>
                      <a:latin typeface="Comfortaa"/>
                      <a:ea typeface="Comfortaa"/>
                      <a:cs typeface="Comfortaa"/>
                      <a:sym typeface="Comfortaa"/>
                    </a:rPr>
                    <a:t>Создание идеи и разработка дизайна</a:t>
                  </a:r>
                  <a:endParaRPr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endParaRPr>
                </a:p>
              </p:txBody>
            </p:sp>
          </p:grpSp>
          <p:sp>
            <p:nvSpPr>
              <p:cNvPr id="1365" name="Google Shape;1365;p36"/>
              <p:cNvSpPr/>
              <p:nvPr/>
            </p:nvSpPr>
            <p:spPr>
              <a:xfrm>
                <a:off x="3512216" y="1763714"/>
                <a:ext cx="245700" cy="2247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25.03 - 29.03</a:t>
                </a:r>
                <a:endParaRPr sz="9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66" name="Google Shape;1366;p36"/>
            <p:cNvGrpSpPr/>
            <p:nvPr/>
          </p:nvGrpSpPr>
          <p:grpSpPr>
            <a:xfrm>
              <a:off x="3766842" y="1779209"/>
              <a:ext cx="443100" cy="619029"/>
              <a:chOff x="3766842" y="1779209"/>
              <a:chExt cx="443100" cy="619029"/>
            </a:xfrm>
          </p:grpSpPr>
          <p:grpSp>
            <p:nvGrpSpPr>
              <p:cNvPr id="1367" name="Google Shape;1367;p36"/>
              <p:cNvGrpSpPr/>
              <p:nvPr/>
            </p:nvGrpSpPr>
            <p:grpSpPr>
              <a:xfrm>
                <a:off x="3766842" y="1881638"/>
                <a:ext cx="443100" cy="516600"/>
                <a:chOff x="3766842" y="1881638"/>
                <a:chExt cx="443100" cy="516600"/>
              </a:xfrm>
            </p:grpSpPr>
            <p:cxnSp>
              <p:nvCxnSpPr>
                <p:cNvPr id="1368" name="Google Shape;1368;p36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369" name="Google Shape;1369;p36"/>
                <p:cNvSpPr/>
                <p:nvPr/>
              </p:nvSpPr>
              <p:spPr>
                <a:xfrm>
                  <a:off x="3766842" y="2173538"/>
                  <a:ext cx="443100" cy="224700"/>
                </a:xfrm>
                <a:prstGeom prst="rect">
                  <a:avLst/>
                </a:prstGeom>
                <a:solidFill>
                  <a:srgbClr val="888CFB">
                    <a:alpha val="66670"/>
                  </a:srgbClr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>
                      <a:solidFill>
                        <a:srgbClr val="FFFFFF"/>
                      </a:solidFill>
                      <a:latin typeface="Comfortaa"/>
                      <a:ea typeface="Comfortaa"/>
                      <a:cs typeface="Comfortaa"/>
                      <a:sym typeface="Comfortaa"/>
                    </a:rPr>
                    <a:t>Разработка “Мой профиль”</a:t>
                  </a:r>
                  <a:endParaRPr sz="9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endParaRPr>
                </a:p>
              </p:txBody>
            </p:sp>
          </p:grpSp>
          <p:sp>
            <p:nvSpPr>
              <p:cNvPr id="1370" name="Google Shape;1370;p36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chemeClr val="accent5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1" name="Google Shape;1371;p36"/>
            <p:cNvGrpSpPr/>
            <p:nvPr/>
          </p:nvGrpSpPr>
          <p:grpSpPr>
            <a:xfrm>
              <a:off x="4109545" y="1340963"/>
              <a:ext cx="480900" cy="516599"/>
              <a:chOff x="4109545" y="1340963"/>
              <a:chExt cx="480900" cy="516599"/>
            </a:xfrm>
          </p:grpSpPr>
          <p:cxnSp>
            <p:nvCxnSpPr>
              <p:cNvPr id="1372" name="Google Shape;1372;p36"/>
              <p:cNvCxnSpPr/>
              <p:nvPr/>
            </p:nvCxnSpPr>
            <p:spPr>
              <a:xfrm rot="10800000">
                <a:off x="4349995" y="1565661"/>
                <a:ext cx="0" cy="2919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73" name="Google Shape;1373;p36"/>
              <p:cNvSpPr/>
              <p:nvPr/>
            </p:nvSpPr>
            <p:spPr>
              <a:xfrm>
                <a:off x="4109545" y="1340963"/>
                <a:ext cx="480900" cy="2247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“Study-групп”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74" name="Google Shape;1374;p36"/>
            <p:cNvGrpSpPr/>
            <p:nvPr/>
          </p:nvGrpSpPr>
          <p:grpSpPr>
            <a:xfrm>
              <a:off x="4437931" y="1879538"/>
              <a:ext cx="539100" cy="513582"/>
              <a:chOff x="4437931" y="1879538"/>
              <a:chExt cx="539100" cy="513582"/>
            </a:xfrm>
          </p:grpSpPr>
          <p:cxnSp>
            <p:nvCxnSpPr>
              <p:cNvPr id="1375" name="Google Shape;1375;p36"/>
              <p:cNvCxnSpPr/>
              <p:nvPr/>
            </p:nvCxnSpPr>
            <p:spPr>
              <a:xfrm rot="10800000">
                <a:off x="4707486" y="1879538"/>
                <a:ext cx="0" cy="2940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76" name="Google Shape;1376;p36"/>
              <p:cNvSpPr/>
              <p:nvPr/>
            </p:nvSpPr>
            <p:spPr>
              <a:xfrm>
                <a:off x="4437931" y="2168420"/>
                <a:ext cx="539100" cy="2247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пользовательских профилей 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grpSp>
        <p:nvGrpSpPr>
          <p:cNvPr id="1377" name="Google Shape;1377;p36"/>
          <p:cNvGrpSpPr/>
          <p:nvPr/>
        </p:nvGrpSpPr>
        <p:grpSpPr>
          <a:xfrm>
            <a:off x="3900250" y="1298224"/>
            <a:ext cx="4667626" cy="3114155"/>
            <a:chOff x="3388895" y="1324762"/>
            <a:chExt cx="1703638" cy="1073476"/>
          </a:xfrm>
        </p:grpSpPr>
        <p:cxnSp>
          <p:nvCxnSpPr>
            <p:cNvPr id="1378" name="Google Shape;1378;p36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1379" name="Google Shape;1379;p36"/>
            <p:cNvGrpSpPr/>
            <p:nvPr/>
          </p:nvGrpSpPr>
          <p:grpSpPr>
            <a:xfrm>
              <a:off x="3388895" y="1333759"/>
              <a:ext cx="533400" cy="523802"/>
              <a:chOff x="3388895" y="1333759"/>
              <a:chExt cx="533400" cy="523802"/>
            </a:xfrm>
          </p:grpSpPr>
          <p:cxnSp>
            <p:nvCxnSpPr>
              <p:cNvPr id="1380" name="Google Shape;1380;p36"/>
              <p:cNvCxnSpPr/>
              <p:nvPr/>
            </p:nvCxnSpPr>
            <p:spPr>
              <a:xfrm rot="10800000">
                <a:off x="3626630" y="1565661"/>
                <a:ext cx="0" cy="2919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81" name="Google Shape;1381;p36"/>
              <p:cNvSpPr/>
              <p:nvPr/>
            </p:nvSpPr>
            <p:spPr>
              <a:xfrm>
                <a:off x="3388895" y="1333759"/>
                <a:ext cx="533400" cy="2409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“Study-коннекты”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82" name="Google Shape;1382;p36"/>
            <p:cNvGrpSpPr/>
            <p:nvPr/>
          </p:nvGrpSpPr>
          <p:grpSpPr>
            <a:xfrm>
              <a:off x="3741042" y="1881638"/>
              <a:ext cx="494700" cy="516600"/>
              <a:chOff x="3741042" y="1881638"/>
              <a:chExt cx="494700" cy="516600"/>
            </a:xfrm>
          </p:grpSpPr>
          <p:cxnSp>
            <p:nvCxnSpPr>
              <p:cNvPr id="1383" name="Google Shape;1383;p36"/>
              <p:cNvCxnSpPr/>
              <p:nvPr/>
            </p:nvCxnSpPr>
            <p:spPr>
              <a:xfrm rot="10800000">
                <a:off x="3988388" y="1881638"/>
                <a:ext cx="0" cy="2919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84" name="Google Shape;1384;p36"/>
              <p:cNvSpPr/>
              <p:nvPr/>
            </p:nvSpPr>
            <p:spPr>
              <a:xfrm>
                <a:off x="3741042" y="2173538"/>
                <a:ext cx="494700" cy="2247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страницы “События”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85" name="Google Shape;1385;p36"/>
            <p:cNvGrpSpPr/>
            <p:nvPr/>
          </p:nvGrpSpPr>
          <p:grpSpPr>
            <a:xfrm>
              <a:off x="4125746" y="1324762"/>
              <a:ext cx="533400" cy="532799"/>
              <a:chOff x="4125746" y="1324762"/>
              <a:chExt cx="533400" cy="532799"/>
            </a:xfrm>
          </p:grpSpPr>
          <p:cxnSp>
            <p:nvCxnSpPr>
              <p:cNvPr id="1386" name="Google Shape;1386;p36"/>
              <p:cNvCxnSpPr/>
              <p:nvPr/>
            </p:nvCxnSpPr>
            <p:spPr>
              <a:xfrm rot="10800000">
                <a:off x="4349995" y="1565661"/>
                <a:ext cx="0" cy="2919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87" name="Google Shape;1387;p36"/>
              <p:cNvSpPr/>
              <p:nvPr/>
            </p:nvSpPr>
            <p:spPr>
              <a:xfrm>
                <a:off x="4125746" y="1324762"/>
                <a:ext cx="533400" cy="2409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страницы “О нас”</a:t>
                </a:r>
                <a:endParaRPr sz="7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88" name="Google Shape;1388;p36"/>
            <p:cNvGrpSpPr/>
            <p:nvPr/>
          </p:nvGrpSpPr>
          <p:grpSpPr>
            <a:xfrm>
              <a:off x="4462230" y="1879538"/>
              <a:ext cx="476700" cy="518700"/>
              <a:chOff x="4462230" y="1879538"/>
              <a:chExt cx="476700" cy="518700"/>
            </a:xfrm>
          </p:grpSpPr>
          <p:cxnSp>
            <p:nvCxnSpPr>
              <p:cNvPr id="1389" name="Google Shape;1389;p36"/>
              <p:cNvCxnSpPr/>
              <p:nvPr/>
            </p:nvCxnSpPr>
            <p:spPr>
              <a:xfrm rot="10800000">
                <a:off x="4707486" y="1879538"/>
                <a:ext cx="0" cy="2940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90" name="Google Shape;1390;p36"/>
              <p:cNvSpPr/>
              <p:nvPr/>
            </p:nvSpPr>
            <p:spPr>
              <a:xfrm>
                <a:off x="4462230" y="2173538"/>
                <a:ext cx="476700" cy="2247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Тестирование и доработка багов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1391" name="Google Shape;1391;p36"/>
          <p:cNvSpPr/>
          <p:nvPr/>
        </p:nvSpPr>
        <p:spPr>
          <a:xfrm>
            <a:off x="1264525" y="2545425"/>
            <a:ext cx="673200" cy="651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30</a:t>
            </a: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.03 - 31.03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2" name="Google Shape;1392;p36"/>
          <p:cNvSpPr/>
          <p:nvPr/>
        </p:nvSpPr>
        <p:spPr>
          <a:xfrm>
            <a:off x="2260775" y="2545425"/>
            <a:ext cx="673200" cy="651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31</a:t>
            </a: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.03 -    6.04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3" name="Google Shape;1393;p36"/>
          <p:cNvSpPr/>
          <p:nvPr/>
        </p:nvSpPr>
        <p:spPr>
          <a:xfrm>
            <a:off x="3227038" y="2525737"/>
            <a:ext cx="673200" cy="651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01</a:t>
            </a: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.04 - 4.04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4" name="Google Shape;1394;p36"/>
          <p:cNvSpPr/>
          <p:nvPr/>
        </p:nvSpPr>
        <p:spPr>
          <a:xfrm>
            <a:off x="4193325" y="2525725"/>
            <a:ext cx="673200" cy="651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3</a:t>
            </a: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.04 - 5.04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5" name="Google Shape;1395;p36"/>
          <p:cNvSpPr/>
          <p:nvPr/>
        </p:nvSpPr>
        <p:spPr>
          <a:xfrm>
            <a:off x="5189575" y="2525725"/>
            <a:ext cx="673200" cy="651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5</a:t>
            </a: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.04 - 6.04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6" name="Google Shape;1396;p36"/>
          <p:cNvSpPr/>
          <p:nvPr/>
        </p:nvSpPr>
        <p:spPr>
          <a:xfrm>
            <a:off x="6185825" y="2525725"/>
            <a:ext cx="673200" cy="651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07</a:t>
            </a: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.04 - 09.04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7" name="Google Shape;1397;p36"/>
          <p:cNvSpPr/>
          <p:nvPr/>
        </p:nvSpPr>
        <p:spPr>
          <a:xfrm>
            <a:off x="7182075" y="2525737"/>
            <a:ext cx="673200" cy="651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09</a:t>
            </a: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.04 - 11.04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8" name="Google Shape;1398;p36"/>
          <p:cNvSpPr txBox="1"/>
          <p:nvPr>
            <p:ph type="title"/>
          </p:nvPr>
        </p:nvSpPr>
        <p:spPr>
          <a:xfrm>
            <a:off x="2368575" y="354600"/>
            <a:ext cx="5838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Этапы разработки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37"/>
          <p:cNvSpPr txBox="1"/>
          <p:nvPr>
            <p:ph type="title"/>
          </p:nvPr>
        </p:nvSpPr>
        <p:spPr>
          <a:xfrm>
            <a:off x="683700" y="334525"/>
            <a:ext cx="777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Содержание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04" name="Google Shape;1404;p37"/>
          <p:cNvSpPr txBox="1"/>
          <p:nvPr>
            <p:ph idx="1" type="subTitle"/>
          </p:nvPr>
        </p:nvSpPr>
        <p:spPr>
          <a:xfrm>
            <a:off x="1446600" y="1251375"/>
            <a:ext cx="6274800" cy="34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1405" name="Google Shape;140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1600" y="1017725"/>
            <a:ext cx="3273249" cy="326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" name="Google Shape;140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100" y="1251375"/>
            <a:ext cx="2574825" cy="157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7887" y="1253238"/>
            <a:ext cx="2728756" cy="162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37"/>
          <p:cNvPicPr preferRelativeResize="0"/>
          <p:nvPr/>
        </p:nvPicPr>
        <p:blipFill rotWithShape="1">
          <a:blip r:embed="rId6">
            <a:alphaModFix/>
          </a:blip>
          <a:srcRect b="0" l="8684" r="0" t="0"/>
          <a:stretch/>
        </p:blipFill>
        <p:spPr>
          <a:xfrm>
            <a:off x="180825" y="3028850"/>
            <a:ext cx="2463777" cy="13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37"/>
          <p:cNvPicPr preferRelativeResize="0"/>
          <p:nvPr/>
        </p:nvPicPr>
        <p:blipFill rotWithShape="1">
          <a:blip r:embed="rId7">
            <a:alphaModFix/>
          </a:blip>
          <a:srcRect b="0" l="0" r="4049" t="0"/>
          <a:stretch/>
        </p:blipFill>
        <p:spPr>
          <a:xfrm>
            <a:off x="2833525" y="3028850"/>
            <a:ext cx="2351325" cy="139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ibrary Assistant CV by Slidesgo">
  <a:themeElements>
    <a:clrScheme name="Simple Light">
      <a:dk1>
        <a:srgbClr val="6359CC"/>
      </a:dk1>
      <a:lt1>
        <a:srgbClr val="434343"/>
      </a:lt1>
      <a:dk2>
        <a:srgbClr val="341E81"/>
      </a:dk2>
      <a:lt2>
        <a:srgbClr val="888CFB"/>
      </a:lt2>
      <a:accent1>
        <a:srgbClr val="341E81"/>
      </a:accent1>
      <a:accent2>
        <a:srgbClr val="C18B7C"/>
      </a:accent2>
      <a:accent3>
        <a:srgbClr val="6E454A"/>
      </a:accent3>
      <a:accent4>
        <a:srgbClr val="047C6C"/>
      </a:accent4>
      <a:accent5>
        <a:srgbClr val="0097A7"/>
      </a:accent5>
      <a:accent6>
        <a:srgbClr val="FFFFFF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